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3.xml" ContentType="application/vnd.openxmlformats-officedocument.themeOverride+xml"/>
  <Override PartName="/ppt/drawings/drawing2.xml" ContentType="application/vnd.openxmlformats-officedocument.drawingml.chartshapes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rawings/drawing3.xml" ContentType="application/vnd.openxmlformats-officedocument.drawingml.chartshapes+xml"/>
  <Override PartName="/ppt/charts/chart11.xml" ContentType="application/vnd.openxmlformats-officedocument.drawingml.chart+xml"/>
  <Override PartName="/ppt/theme/themeOverride4.xml" ContentType="application/vnd.openxmlformats-officedocument.themeOverride+xml"/>
  <Override PartName="/ppt/drawings/drawing4.xml" ContentType="application/vnd.openxmlformats-officedocument.drawingml.chartshapes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theme/themeOverride5.xml" ContentType="application/vnd.openxmlformats-officedocument.themeOverr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theme/themeOverride6.xml" ContentType="application/vnd.openxmlformats-officedocument.themeOverride+xml"/>
  <Override PartName="/ppt/drawings/drawing5.xml" ContentType="application/vnd.openxmlformats-officedocument.drawingml.chartshapes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drawings/drawing6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68" r:id="rId5"/>
    <p:sldId id="266" r:id="rId6"/>
    <p:sldId id="271" r:id="rId7"/>
    <p:sldId id="270" r:id="rId8"/>
    <p:sldId id="274" r:id="rId9"/>
    <p:sldId id="275" r:id="rId10"/>
    <p:sldId id="262" r:id="rId11"/>
    <p:sldId id="273" r:id="rId12"/>
    <p:sldId id="263" r:id="rId13"/>
    <p:sldId id="265" r:id="rId14"/>
    <p:sldId id="276" r:id="rId15"/>
    <p:sldId id="283" r:id="rId16"/>
    <p:sldId id="264" r:id="rId17"/>
    <p:sldId id="280" r:id="rId18"/>
    <p:sldId id="281" r:id="rId19"/>
    <p:sldId id="288" r:id="rId20"/>
    <p:sldId id="289" r:id="rId21"/>
    <p:sldId id="284" r:id="rId22"/>
    <p:sldId id="286" r:id="rId23"/>
    <p:sldId id="278" r:id="rId24"/>
    <p:sldId id="260" r:id="rId25"/>
    <p:sldId id="261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78" d="100"/>
          <a:sy n="178" d="100"/>
        </p:scale>
        <p:origin x="-4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billydandrea:Documents:Projects:Lower%20Murray%20Lake:raw_Lacustrine_Regression_error_calc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billydandrea:Dropbox:Kongressvatnet%20manu:oceanography%20data.xlsx" TargetMode="External"/><Relationship Id="rId2" Type="http://schemas.openxmlformats.org/officeDocument/2006/relationships/chartUserShapes" Target="../drawings/drawing3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Macintosh%20HD:Users:billydandrea:Documents:Paleoclim%20Data:multiproxySpatial09:results:amoall.txt" TargetMode="External"/><Relationship Id="rId3" Type="http://schemas.openxmlformats.org/officeDocument/2006/relationships/chartUserShapes" Target="../drawings/drawing4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billydandrea:Dropbox:Kongressvatnet%20manu:oceanography%20data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oleObject" Target="Macintosh%20HD:Users:billydandrea:Documents:Projects:Svalbard:Kongressvatnet:Billy_kongress_timeseries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billydandrea:Dropbox:Kongressvatnet%20manu:oceanography%20data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oleObject" Target="Macintosh%20HD:Users:billydandrea:Documents:Projects:Svalbard:Kongressvatnet:Billy_kongress_timeseries.xlsx" TargetMode="External"/><Relationship Id="rId3" Type="http://schemas.openxmlformats.org/officeDocument/2006/relationships/chartUserShapes" Target="../drawings/drawing5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billydandrea:Dropbox:Kongressvatnet%20manu:oceanography%20data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billydandrea:Documents:Projects:Svalbard:Met%20data:SvalbardAirportMetObs.xls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billydandrea:Documents:Meetings:AGU2010:Xiaohui's%20poster:Lake%20calibrations%20modified%20graph.xlsx" TargetMode="External"/><Relationship Id="rId2" Type="http://schemas.openxmlformats.org/officeDocument/2006/relationships/chartUserShapes" Target="../drawings/drawing6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billydandrea:Documents:Projects:Svalbard:Age%20mode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billydandrea:Documents:Projects:Lower%20Murray%20Lake:raw_Lacustrine_Regression_error_calc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billydandrea:Documents:Projects:Svalbard:Kongressvatnet:Billy_kongress_timeseries.xlsx" TargetMode="External"/><Relationship Id="rId3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billydandrea:Dropbox:Kongressvatnet%20manu:oceanography%20dat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billydandrea:Documents:Projects:Svalbard:Kongressvatnet:Billy_kongress_timeserie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billydandrea:Dropbox:Kongressvatnet%20manu:oceanography%20data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Macintosh%20HD:Users:billydandrea:Documents:Projects:Svalbard:Kongressvatnet:Billy_kongress_timeseries.xlsx" TargetMode="External"/><Relationship Id="rId3" Type="http://schemas.openxmlformats.org/officeDocument/2006/relationships/chartUserShapes" Target="../drawings/drawing2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billydandrea:Dropbox:Kongressvatnet%20manu:oceanography%20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0056497175141"/>
          <c:y val="0.0560729631969391"/>
          <c:w val="0.753432314604742"/>
          <c:h val="0.662643799994133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x"/>
            <c:size val="7"/>
            <c:spPr>
              <a:ln w="31750">
                <a:solidFill>
                  <a:schemeClr val="accent4"/>
                </a:solidFill>
              </a:ln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-0.149435288898747"/>
                  <c:y val="-0.00591481366321956"/>
                </c:manualLayout>
              </c:layout>
              <c:tx>
                <c:rich>
                  <a:bodyPr/>
                  <a:lstStyle/>
                  <a:p>
                    <a:pPr>
                      <a:defRPr sz="1600">
                        <a:latin typeface="Arial"/>
                        <a:cs typeface="Arial"/>
                      </a:defRPr>
                    </a:pPr>
                    <a:r>
                      <a:rPr lang="en-US" baseline="0" dirty="0" err="1"/>
                      <a:t>y</a:t>
                    </a:r>
                    <a:r>
                      <a:rPr lang="en-US" baseline="0" dirty="0"/>
                      <a:t> = </a:t>
                    </a:r>
                    <a:r>
                      <a:rPr lang="en-US" baseline="0" dirty="0" smtClean="0"/>
                      <a:t>32.8x </a:t>
                    </a:r>
                    <a:r>
                      <a:rPr lang="en-US" baseline="0" dirty="0"/>
                      <a:t>+ </a:t>
                    </a:r>
                    <a:r>
                      <a:rPr lang="en-US" baseline="0" dirty="0" smtClean="0"/>
                      <a:t>22.2
</a:t>
                    </a:r>
                    <a:r>
                      <a:rPr lang="en-US" baseline="0" dirty="0"/>
                      <a:t>R² = </a:t>
                    </a:r>
                    <a:r>
                      <a:rPr lang="en-US" baseline="0" dirty="0" smtClean="0"/>
                      <a:t>0.94</a:t>
                    </a:r>
                    <a:endParaRPr lang="en-US" dirty="0"/>
                  </a:p>
                </c:rich>
              </c:tx>
              <c:numFmt formatCode="General" sourceLinked="0"/>
              <c:spPr>
                <a:solidFill>
                  <a:srgbClr val="FFFFFF"/>
                </a:solidFill>
              </c:spPr>
            </c:trendlineLbl>
          </c:trendline>
          <c:xVal>
            <c:numRef>
              <c:f>'Vikvatnet uk37'!$A$5:$A$204</c:f>
              <c:numCache>
                <c:formatCode>0.00</c:formatCode>
                <c:ptCount val="200"/>
                <c:pt idx="0">
                  <c:v>-0.470588235294118</c:v>
                </c:pt>
                <c:pt idx="1">
                  <c:v>-0.435446009389671</c:v>
                </c:pt>
                <c:pt idx="2">
                  <c:v>-0.415968319950072</c:v>
                </c:pt>
                <c:pt idx="3">
                  <c:v>-0.385138004246284</c:v>
                </c:pt>
                <c:pt idx="4">
                  <c:v>-0.351874244256348</c:v>
                </c:pt>
                <c:pt idx="5">
                  <c:v>-0.348722415795586</c:v>
                </c:pt>
                <c:pt idx="6">
                  <c:v>-0.340258449304175</c:v>
                </c:pt>
                <c:pt idx="7">
                  <c:v>-0.318862655496319</c:v>
                </c:pt>
                <c:pt idx="8">
                  <c:v>-0.306898850577847</c:v>
                </c:pt>
                <c:pt idx="9">
                  <c:v>-0.276752767527675</c:v>
                </c:pt>
              </c:numCache>
            </c:numRef>
          </c:xVal>
          <c:yVal>
            <c:numRef>
              <c:f>'Vikvatnet uk37'!$B$5:$B$204</c:f>
              <c:numCache>
                <c:formatCode>0.0</c:formatCode>
                <c:ptCount val="200"/>
                <c:pt idx="0">
                  <c:v>6.822916666666624</c:v>
                </c:pt>
                <c:pt idx="1">
                  <c:v>8.08928571428572</c:v>
                </c:pt>
                <c:pt idx="2">
                  <c:v>8.08928571428572</c:v>
                </c:pt>
                <c:pt idx="3">
                  <c:v>10.125</c:v>
                </c:pt>
                <c:pt idx="4">
                  <c:v>10.125</c:v>
                </c:pt>
                <c:pt idx="5">
                  <c:v>10.125</c:v>
                </c:pt>
                <c:pt idx="6">
                  <c:v>11.35119047619048</c:v>
                </c:pt>
                <c:pt idx="7">
                  <c:v>11.35119047619048</c:v>
                </c:pt>
                <c:pt idx="8">
                  <c:v>12.9672619047619</c:v>
                </c:pt>
                <c:pt idx="9">
                  <c:v>12.9672619047619</c:v>
                </c:pt>
              </c:numCache>
            </c:numRef>
          </c:yVal>
          <c:smooth val="0"/>
        </c:ser>
        <c:ser>
          <c:idx val="1"/>
          <c:order val="1"/>
          <c:spPr>
            <a:ln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'Vikvatnet uk37'!$A$5:$A$204</c:f>
              <c:numCache>
                <c:formatCode>0.00</c:formatCode>
                <c:ptCount val="200"/>
                <c:pt idx="0">
                  <c:v>-0.470588235294118</c:v>
                </c:pt>
                <c:pt idx="1">
                  <c:v>-0.435446009389671</c:v>
                </c:pt>
                <c:pt idx="2">
                  <c:v>-0.415968319950072</c:v>
                </c:pt>
                <c:pt idx="3">
                  <c:v>-0.385138004246284</c:v>
                </c:pt>
                <c:pt idx="4">
                  <c:v>-0.351874244256348</c:v>
                </c:pt>
                <c:pt idx="5">
                  <c:v>-0.348722415795586</c:v>
                </c:pt>
                <c:pt idx="6">
                  <c:v>-0.340258449304175</c:v>
                </c:pt>
                <c:pt idx="7">
                  <c:v>-0.318862655496319</c:v>
                </c:pt>
                <c:pt idx="8">
                  <c:v>-0.306898850577847</c:v>
                </c:pt>
                <c:pt idx="9">
                  <c:v>-0.276752767527675</c:v>
                </c:pt>
              </c:numCache>
            </c:numRef>
          </c:xVal>
          <c:yVal>
            <c:numRef>
              <c:f>'Vikvatnet uk37'!$D$5:$D$204</c:f>
              <c:numCache>
                <c:formatCode>General</c:formatCode>
                <c:ptCount val="200"/>
                <c:pt idx="0">
                  <c:v>7.533579765337028</c:v>
                </c:pt>
                <c:pt idx="1">
                  <c:v>8.493769750413081</c:v>
                </c:pt>
                <c:pt idx="2">
                  <c:v>9.040249163491348</c:v>
                </c:pt>
                <c:pt idx="3">
                  <c:v>9.947761079846765</c:v>
                </c:pt>
                <c:pt idx="4">
                  <c:v>11.02753275216078</c:v>
                </c:pt>
                <c:pt idx="5">
                  <c:v>11.1362068122882</c:v>
                </c:pt>
                <c:pt idx="6">
                  <c:v>11.43293501530997</c:v>
                </c:pt>
                <c:pt idx="7">
                  <c:v>12.20914468367393</c:v>
                </c:pt>
                <c:pt idx="8">
                  <c:v>12.65510757070874</c:v>
                </c:pt>
                <c:pt idx="9">
                  <c:v>13.8012410436889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  <c:pt idx="99">
                  <c:v>0.0</c:v>
                </c:pt>
                <c:pt idx="100">
                  <c:v>0.0</c:v>
                </c:pt>
                <c:pt idx="101">
                  <c:v>0.0</c:v>
                </c:pt>
                <c:pt idx="102">
                  <c:v>0.0</c:v>
                </c:pt>
                <c:pt idx="103">
                  <c:v>0.0</c:v>
                </c:pt>
                <c:pt idx="104">
                  <c:v>0.0</c:v>
                </c:pt>
                <c:pt idx="105">
                  <c:v>0.0</c:v>
                </c:pt>
                <c:pt idx="106">
                  <c:v>0.0</c:v>
                </c:pt>
                <c:pt idx="107">
                  <c:v>0.0</c:v>
                </c:pt>
                <c:pt idx="108">
                  <c:v>0.0</c:v>
                </c:pt>
                <c:pt idx="109">
                  <c:v>0.0</c:v>
                </c:pt>
                <c:pt idx="110">
                  <c:v>0.0</c:v>
                </c:pt>
                <c:pt idx="111">
                  <c:v>0.0</c:v>
                </c:pt>
                <c:pt idx="112">
                  <c:v>0.0</c:v>
                </c:pt>
                <c:pt idx="113">
                  <c:v>0.0</c:v>
                </c:pt>
                <c:pt idx="114">
                  <c:v>0.0</c:v>
                </c:pt>
                <c:pt idx="115">
                  <c:v>0.0</c:v>
                </c:pt>
                <c:pt idx="116">
                  <c:v>0.0</c:v>
                </c:pt>
                <c:pt idx="117">
                  <c:v>0.0</c:v>
                </c:pt>
                <c:pt idx="118">
                  <c:v>0.0</c:v>
                </c:pt>
                <c:pt idx="119">
                  <c:v>0.0</c:v>
                </c:pt>
                <c:pt idx="120">
                  <c:v>0.0</c:v>
                </c:pt>
                <c:pt idx="121">
                  <c:v>0.0</c:v>
                </c:pt>
                <c:pt idx="122">
                  <c:v>0.0</c:v>
                </c:pt>
                <c:pt idx="123">
                  <c:v>0.0</c:v>
                </c:pt>
                <c:pt idx="124">
                  <c:v>0.0</c:v>
                </c:pt>
                <c:pt idx="125">
                  <c:v>0.0</c:v>
                </c:pt>
                <c:pt idx="126">
                  <c:v>0.0</c:v>
                </c:pt>
                <c:pt idx="127">
                  <c:v>0.0</c:v>
                </c:pt>
                <c:pt idx="128">
                  <c:v>0.0</c:v>
                </c:pt>
                <c:pt idx="129">
                  <c:v>0.0</c:v>
                </c:pt>
                <c:pt idx="130">
                  <c:v>0.0</c:v>
                </c:pt>
                <c:pt idx="131">
                  <c:v>0.0</c:v>
                </c:pt>
                <c:pt idx="132">
                  <c:v>0.0</c:v>
                </c:pt>
                <c:pt idx="133">
                  <c:v>0.0</c:v>
                </c:pt>
                <c:pt idx="134">
                  <c:v>0.0</c:v>
                </c:pt>
                <c:pt idx="135">
                  <c:v>0.0</c:v>
                </c:pt>
                <c:pt idx="136">
                  <c:v>0.0</c:v>
                </c:pt>
                <c:pt idx="137">
                  <c:v>0.0</c:v>
                </c:pt>
                <c:pt idx="138">
                  <c:v>0.0</c:v>
                </c:pt>
                <c:pt idx="139">
                  <c:v>0.0</c:v>
                </c:pt>
                <c:pt idx="140">
                  <c:v>0.0</c:v>
                </c:pt>
                <c:pt idx="141">
                  <c:v>0.0</c:v>
                </c:pt>
                <c:pt idx="142">
                  <c:v>0.0</c:v>
                </c:pt>
                <c:pt idx="143">
                  <c:v>0.0</c:v>
                </c:pt>
                <c:pt idx="144">
                  <c:v>0.0</c:v>
                </c:pt>
                <c:pt idx="145">
                  <c:v>0.0</c:v>
                </c:pt>
                <c:pt idx="146">
                  <c:v>0.0</c:v>
                </c:pt>
                <c:pt idx="147">
                  <c:v>0.0</c:v>
                </c:pt>
                <c:pt idx="148">
                  <c:v>0.0</c:v>
                </c:pt>
                <c:pt idx="149">
                  <c:v>0.0</c:v>
                </c:pt>
                <c:pt idx="150">
                  <c:v>0.0</c:v>
                </c:pt>
                <c:pt idx="151">
                  <c:v>0.0</c:v>
                </c:pt>
                <c:pt idx="152">
                  <c:v>0.0</c:v>
                </c:pt>
                <c:pt idx="153">
                  <c:v>0.0</c:v>
                </c:pt>
                <c:pt idx="154">
                  <c:v>0.0</c:v>
                </c:pt>
                <c:pt idx="155">
                  <c:v>0.0</c:v>
                </c:pt>
                <c:pt idx="156">
                  <c:v>0.0</c:v>
                </c:pt>
                <c:pt idx="157">
                  <c:v>0.0</c:v>
                </c:pt>
                <c:pt idx="158">
                  <c:v>0.0</c:v>
                </c:pt>
                <c:pt idx="159">
                  <c:v>0.0</c:v>
                </c:pt>
                <c:pt idx="160">
                  <c:v>0.0</c:v>
                </c:pt>
                <c:pt idx="161">
                  <c:v>0.0</c:v>
                </c:pt>
                <c:pt idx="162">
                  <c:v>0.0</c:v>
                </c:pt>
                <c:pt idx="163">
                  <c:v>0.0</c:v>
                </c:pt>
                <c:pt idx="164">
                  <c:v>0.0</c:v>
                </c:pt>
                <c:pt idx="165">
                  <c:v>0.0</c:v>
                </c:pt>
                <c:pt idx="166">
                  <c:v>0.0</c:v>
                </c:pt>
                <c:pt idx="167">
                  <c:v>0.0</c:v>
                </c:pt>
                <c:pt idx="168">
                  <c:v>0.0</c:v>
                </c:pt>
                <c:pt idx="169">
                  <c:v>0.0</c:v>
                </c:pt>
                <c:pt idx="170">
                  <c:v>0.0</c:v>
                </c:pt>
                <c:pt idx="171">
                  <c:v>0.0</c:v>
                </c:pt>
                <c:pt idx="172">
                  <c:v>0.0</c:v>
                </c:pt>
                <c:pt idx="173">
                  <c:v>0.0</c:v>
                </c:pt>
                <c:pt idx="174">
                  <c:v>0.0</c:v>
                </c:pt>
                <c:pt idx="175">
                  <c:v>0.0</c:v>
                </c:pt>
                <c:pt idx="176">
                  <c:v>0.0</c:v>
                </c:pt>
                <c:pt idx="177">
                  <c:v>0.0</c:v>
                </c:pt>
                <c:pt idx="178">
                  <c:v>0.0</c:v>
                </c:pt>
                <c:pt idx="179">
                  <c:v>0.0</c:v>
                </c:pt>
                <c:pt idx="180">
                  <c:v>0.0</c:v>
                </c:pt>
                <c:pt idx="181">
                  <c:v>0.0</c:v>
                </c:pt>
                <c:pt idx="182">
                  <c:v>0.0</c:v>
                </c:pt>
                <c:pt idx="183">
                  <c:v>0.0</c:v>
                </c:pt>
                <c:pt idx="184">
                  <c:v>0.0</c:v>
                </c:pt>
                <c:pt idx="185">
                  <c:v>0.0</c:v>
                </c:pt>
                <c:pt idx="186">
                  <c:v>0.0</c:v>
                </c:pt>
                <c:pt idx="187">
                  <c:v>0.0</c:v>
                </c:pt>
                <c:pt idx="188">
                  <c:v>0.0</c:v>
                </c:pt>
                <c:pt idx="189">
                  <c:v>0.0</c:v>
                </c:pt>
                <c:pt idx="190">
                  <c:v>0.0</c:v>
                </c:pt>
                <c:pt idx="191">
                  <c:v>0.0</c:v>
                </c:pt>
                <c:pt idx="192">
                  <c:v>0.0</c:v>
                </c:pt>
                <c:pt idx="193">
                  <c:v>0.0</c:v>
                </c:pt>
                <c:pt idx="194">
                  <c:v>0.0</c:v>
                </c:pt>
                <c:pt idx="195">
                  <c:v>0.0</c:v>
                </c:pt>
                <c:pt idx="196">
                  <c:v>0.0</c:v>
                </c:pt>
                <c:pt idx="197">
                  <c:v>0.0</c:v>
                </c:pt>
                <c:pt idx="198">
                  <c:v>0.0</c:v>
                </c:pt>
                <c:pt idx="199">
                  <c:v>0.0</c:v>
                </c:pt>
              </c:numCache>
            </c:numRef>
          </c:yVal>
          <c:smooth val="0"/>
        </c:ser>
        <c:ser>
          <c:idx val="2"/>
          <c:order val="2"/>
          <c:spPr>
            <a:ln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'Vikvatnet uk37'!$A$5:$A$204</c:f>
              <c:numCache>
                <c:formatCode>0.00</c:formatCode>
                <c:ptCount val="200"/>
                <c:pt idx="0">
                  <c:v>-0.470588235294118</c:v>
                </c:pt>
                <c:pt idx="1">
                  <c:v>-0.435446009389671</c:v>
                </c:pt>
                <c:pt idx="2">
                  <c:v>-0.415968319950072</c:v>
                </c:pt>
                <c:pt idx="3">
                  <c:v>-0.385138004246284</c:v>
                </c:pt>
                <c:pt idx="4">
                  <c:v>-0.351874244256348</c:v>
                </c:pt>
                <c:pt idx="5">
                  <c:v>-0.348722415795586</c:v>
                </c:pt>
                <c:pt idx="6">
                  <c:v>-0.340258449304175</c:v>
                </c:pt>
                <c:pt idx="7">
                  <c:v>-0.318862655496319</c:v>
                </c:pt>
                <c:pt idx="8">
                  <c:v>-0.306898850577847</c:v>
                </c:pt>
                <c:pt idx="9">
                  <c:v>-0.276752767527675</c:v>
                </c:pt>
              </c:numCache>
            </c:numRef>
          </c:xVal>
          <c:yVal>
            <c:numRef>
              <c:f>'Vikvatnet uk37'!$E$5:$E$204</c:f>
              <c:numCache>
                <c:formatCode>General</c:formatCode>
                <c:ptCount val="200"/>
                <c:pt idx="0">
                  <c:v>5.937184987107825</c:v>
                </c:pt>
                <c:pt idx="1">
                  <c:v>7.285212282702215</c:v>
                </c:pt>
                <c:pt idx="2">
                  <c:v>8.018069570556292</c:v>
                </c:pt>
                <c:pt idx="3">
                  <c:v>9.135559362103666</c:v>
                </c:pt>
                <c:pt idx="4">
                  <c:v>10.24062327298845</c:v>
                </c:pt>
                <c:pt idx="5">
                  <c:v>10.33896811196608</c:v>
                </c:pt>
                <c:pt idx="6">
                  <c:v>10.59817150450154</c:v>
                </c:pt>
                <c:pt idx="7">
                  <c:v>11.22728377377577</c:v>
                </c:pt>
                <c:pt idx="8">
                  <c:v>11.56712942745418</c:v>
                </c:pt>
                <c:pt idx="9">
                  <c:v>12.40105578421087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  <c:pt idx="99">
                  <c:v>0.0</c:v>
                </c:pt>
                <c:pt idx="100">
                  <c:v>0.0</c:v>
                </c:pt>
                <c:pt idx="101">
                  <c:v>0.0</c:v>
                </c:pt>
                <c:pt idx="102">
                  <c:v>0.0</c:v>
                </c:pt>
                <c:pt idx="103">
                  <c:v>0.0</c:v>
                </c:pt>
                <c:pt idx="104">
                  <c:v>0.0</c:v>
                </c:pt>
                <c:pt idx="105">
                  <c:v>0.0</c:v>
                </c:pt>
                <c:pt idx="106">
                  <c:v>0.0</c:v>
                </c:pt>
                <c:pt idx="107">
                  <c:v>0.0</c:v>
                </c:pt>
                <c:pt idx="108">
                  <c:v>0.0</c:v>
                </c:pt>
                <c:pt idx="109">
                  <c:v>0.0</c:v>
                </c:pt>
                <c:pt idx="110">
                  <c:v>0.0</c:v>
                </c:pt>
                <c:pt idx="111">
                  <c:v>0.0</c:v>
                </c:pt>
                <c:pt idx="112">
                  <c:v>0.0</c:v>
                </c:pt>
                <c:pt idx="113">
                  <c:v>0.0</c:v>
                </c:pt>
                <c:pt idx="114">
                  <c:v>0.0</c:v>
                </c:pt>
                <c:pt idx="115">
                  <c:v>0.0</c:v>
                </c:pt>
                <c:pt idx="116">
                  <c:v>0.0</c:v>
                </c:pt>
                <c:pt idx="117">
                  <c:v>0.0</c:v>
                </c:pt>
                <c:pt idx="118">
                  <c:v>0.0</c:v>
                </c:pt>
                <c:pt idx="119">
                  <c:v>0.0</c:v>
                </c:pt>
                <c:pt idx="120">
                  <c:v>0.0</c:v>
                </c:pt>
                <c:pt idx="121">
                  <c:v>0.0</c:v>
                </c:pt>
                <c:pt idx="122">
                  <c:v>0.0</c:v>
                </c:pt>
                <c:pt idx="123">
                  <c:v>0.0</c:v>
                </c:pt>
                <c:pt idx="124">
                  <c:v>0.0</c:v>
                </c:pt>
                <c:pt idx="125">
                  <c:v>0.0</c:v>
                </c:pt>
                <c:pt idx="126">
                  <c:v>0.0</c:v>
                </c:pt>
                <c:pt idx="127">
                  <c:v>0.0</c:v>
                </c:pt>
                <c:pt idx="128">
                  <c:v>0.0</c:v>
                </c:pt>
                <c:pt idx="129">
                  <c:v>0.0</c:v>
                </c:pt>
                <c:pt idx="130">
                  <c:v>0.0</c:v>
                </c:pt>
                <c:pt idx="131">
                  <c:v>0.0</c:v>
                </c:pt>
                <c:pt idx="132">
                  <c:v>0.0</c:v>
                </c:pt>
                <c:pt idx="133">
                  <c:v>0.0</c:v>
                </c:pt>
                <c:pt idx="134">
                  <c:v>0.0</c:v>
                </c:pt>
                <c:pt idx="135">
                  <c:v>0.0</c:v>
                </c:pt>
                <c:pt idx="136">
                  <c:v>0.0</c:v>
                </c:pt>
                <c:pt idx="137">
                  <c:v>0.0</c:v>
                </c:pt>
                <c:pt idx="138">
                  <c:v>0.0</c:v>
                </c:pt>
                <c:pt idx="139">
                  <c:v>0.0</c:v>
                </c:pt>
                <c:pt idx="140">
                  <c:v>0.0</c:v>
                </c:pt>
                <c:pt idx="141">
                  <c:v>0.0</c:v>
                </c:pt>
                <c:pt idx="142">
                  <c:v>0.0</c:v>
                </c:pt>
                <c:pt idx="143">
                  <c:v>0.0</c:v>
                </c:pt>
                <c:pt idx="144">
                  <c:v>0.0</c:v>
                </c:pt>
                <c:pt idx="145">
                  <c:v>0.0</c:v>
                </c:pt>
                <c:pt idx="146">
                  <c:v>0.0</c:v>
                </c:pt>
                <c:pt idx="147">
                  <c:v>0.0</c:v>
                </c:pt>
                <c:pt idx="148">
                  <c:v>0.0</c:v>
                </c:pt>
                <c:pt idx="149">
                  <c:v>0.0</c:v>
                </c:pt>
                <c:pt idx="150">
                  <c:v>0.0</c:v>
                </c:pt>
                <c:pt idx="151">
                  <c:v>0.0</c:v>
                </c:pt>
                <c:pt idx="152">
                  <c:v>0.0</c:v>
                </c:pt>
                <c:pt idx="153">
                  <c:v>0.0</c:v>
                </c:pt>
                <c:pt idx="154">
                  <c:v>0.0</c:v>
                </c:pt>
                <c:pt idx="155">
                  <c:v>0.0</c:v>
                </c:pt>
                <c:pt idx="156">
                  <c:v>0.0</c:v>
                </c:pt>
                <c:pt idx="157">
                  <c:v>0.0</c:v>
                </c:pt>
                <c:pt idx="158">
                  <c:v>0.0</c:v>
                </c:pt>
                <c:pt idx="159">
                  <c:v>0.0</c:v>
                </c:pt>
                <c:pt idx="160">
                  <c:v>0.0</c:v>
                </c:pt>
                <c:pt idx="161">
                  <c:v>0.0</c:v>
                </c:pt>
                <c:pt idx="162">
                  <c:v>0.0</c:v>
                </c:pt>
                <c:pt idx="163">
                  <c:v>0.0</c:v>
                </c:pt>
                <c:pt idx="164">
                  <c:v>0.0</c:v>
                </c:pt>
                <c:pt idx="165">
                  <c:v>0.0</c:v>
                </c:pt>
                <c:pt idx="166">
                  <c:v>0.0</c:v>
                </c:pt>
                <c:pt idx="167">
                  <c:v>0.0</c:v>
                </c:pt>
                <c:pt idx="168">
                  <c:v>0.0</c:v>
                </c:pt>
                <c:pt idx="169">
                  <c:v>0.0</c:v>
                </c:pt>
                <c:pt idx="170">
                  <c:v>0.0</c:v>
                </c:pt>
                <c:pt idx="171">
                  <c:v>0.0</c:v>
                </c:pt>
                <c:pt idx="172">
                  <c:v>0.0</c:v>
                </c:pt>
                <c:pt idx="173">
                  <c:v>0.0</c:v>
                </c:pt>
                <c:pt idx="174">
                  <c:v>0.0</c:v>
                </c:pt>
                <c:pt idx="175">
                  <c:v>0.0</c:v>
                </c:pt>
                <c:pt idx="176">
                  <c:v>0.0</c:v>
                </c:pt>
                <c:pt idx="177">
                  <c:v>0.0</c:v>
                </c:pt>
                <c:pt idx="178">
                  <c:v>0.0</c:v>
                </c:pt>
                <c:pt idx="179">
                  <c:v>0.0</c:v>
                </c:pt>
                <c:pt idx="180">
                  <c:v>0.0</c:v>
                </c:pt>
                <c:pt idx="181">
                  <c:v>0.0</c:v>
                </c:pt>
                <c:pt idx="182">
                  <c:v>0.0</c:v>
                </c:pt>
                <c:pt idx="183">
                  <c:v>0.0</c:v>
                </c:pt>
                <c:pt idx="184">
                  <c:v>0.0</c:v>
                </c:pt>
                <c:pt idx="185">
                  <c:v>0.0</c:v>
                </c:pt>
                <c:pt idx="186">
                  <c:v>0.0</c:v>
                </c:pt>
                <c:pt idx="187">
                  <c:v>0.0</c:v>
                </c:pt>
                <c:pt idx="188">
                  <c:v>0.0</c:v>
                </c:pt>
                <c:pt idx="189">
                  <c:v>0.0</c:v>
                </c:pt>
                <c:pt idx="190">
                  <c:v>0.0</c:v>
                </c:pt>
                <c:pt idx="191">
                  <c:v>0.0</c:v>
                </c:pt>
                <c:pt idx="192">
                  <c:v>0.0</c:v>
                </c:pt>
                <c:pt idx="193">
                  <c:v>0.0</c:v>
                </c:pt>
                <c:pt idx="194">
                  <c:v>0.0</c:v>
                </c:pt>
                <c:pt idx="195">
                  <c:v>0.0</c:v>
                </c:pt>
                <c:pt idx="196">
                  <c:v>0.0</c:v>
                </c:pt>
                <c:pt idx="197">
                  <c:v>0.0</c:v>
                </c:pt>
                <c:pt idx="198">
                  <c:v>0.0</c:v>
                </c:pt>
                <c:pt idx="199">
                  <c:v>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9429864"/>
        <c:axId val="2039127224"/>
      </c:scatterChart>
      <c:valAx>
        <c:axId val="2099429864"/>
        <c:scaling>
          <c:orientation val="minMax"/>
          <c:max val="-0.2"/>
        </c:scaling>
        <c:delete val="0"/>
        <c:axPos val="b"/>
        <c:title>
          <c:tx>
            <c:rich>
              <a:bodyPr/>
              <a:lstStyle/>
              <a:p>
                <a:pPr>
                  <a:defRPr sz="1800">
                    <a:latin typeface="Andale Mono"/>
                    <a:cs typeface="Andale Mono"/>
                  </a:defRPr>
                </a:pPr>
                <a:r>
                  <a:rPr lang="en-US" sz="1800" dirty="0">
                    <a:latin typeface="Andale Mono"/>
                    <a:cs typeface="Andale Mono"/>
                  </a:rPr>
                  <a:t>U</a:t>
                </a:r>
                <a:r>
                  <a:rPr lang="en-US" sz="1800" baseline="30000" dirty="0">
                    <a:latin typeface="Andale Mono"/>
                    <a:cs typeface="Andale Mono"/>
                  </a:rPr>
                  <a:t>K</a:t>
                </a:r>
                <a:r>
                  <a:rPr lang="en-US" sz="1800" baseline="-25000" dirty="0">
                    <a:latin typeface="Andale Mono"/>
                    <a:cs typeface="Andale Mono"/>
                  </a:rPr>
                  <a:t>37</a:t>
                </a:r>
              </a:p>
            </c:rich>
          </c:tx>
          <c:layout>
            <c:manualLayout>
              <c:xMode val="edge"/>
              <c:yMode val="edge"/>
              <c:x val="0.4983145170234"/>
              <c:y val="0.844549830910109"/>
            </c:manualLayout>
          </c:layout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Arial"/>
                <a:cs typeface="Arial"/>
              </a:defRPr>
            </a:pPr>
            <a:endParaRPr lang="en-US"/>
          </a:p>
        </c:txPr>
        <c:crossAx val="2039127224"/>
        <c:crosses val="autoZero"/>
        <c:crossBetween val="midCat"/>
        <c:majorUnit val="0.1"/>
      </c:valAx>
      <c:valAx>
        <c:axId val="2039127224"/>
        <c:scaling>
          <c:orientation val="minMax"/>
          <c:max val="15.0"/>
          <c:min val="5.0"/>
        </c:scaling>
        <c:delete val="0"/>
        <c:axPos val="l"/>
        <c:majorGridlines>
          <c:spPr>
            <a:ln>
              <a:prstDash val="sysDot"/>
            </a:ln>
          </c:spPr>
        </c:majorGridlines>
        <c:title>
          <c:tx>
            <c:rich>
              <a:bodyPr anchor="t"/>
              <a:lstStyle/>
              <a:p>
                <a:pPr>
                  <a:defRPr sz="1800">
                    <a:latin typeface="Andale Mono"/>
                    <a:cs typeface="Andale Mono"/>
                  </a:defRPr>
                </a:pPr>
                <a:r>
                  <a:rPr lang="en-US" sz="1800" dirty="0">
                    <a:latin typeface="Andale Mono"/>
                    <a:cs typeface="Andale Mono"/>
                  </a:rPr>
                  <a:t>Temp (C)</a:t>
                </a:r>
              </a:p>
            </c:rich>
          </c:tx>
          <c:layout>
            <c:manualLayout>
              <c:xMode val="edge"/>
              <c:yMode val="edge"/>
              <c:x val="0.0"/>
              <c:y val="0.267424287750105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Arial"/>
                <a:cs typeface="Arial"/>
              </a:defRPr>
            </a:pPr>
            <a:endParaRPr lang="en-US"/>
          </a:p>
        </c:txPr>
        <c:crossAx val="2099429864"/>
        <c:crossesAt val="-0.5"/>
        <c:crossBetween val="midCat"/>
        <c:majorUnit val="2.0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>
      <a:outerShdw blurRad="50800" dist="139700" dir="2700000">
        <a:srgbClr val="000000">
          <a:alpha val="43000"/>
        </a:srgbClr>
      </a:outerShdw>
    </a:effectLst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89941930233822"/>
          <c:y val="0.101597909985852"/>
          <c:w val="0.876439864781292"/>
          <c:h val="0.846151736307139"/>
        </c:manualLayout>
      </c:layout>
      <c:scatterChart>
        <c:scatterStyle val="lineMarker"/>
        <c:varyColors val="0"/>
        <c:ser>
          <c:idx val="0"/>
          <c:order val="0"/>
          <c:marker>
            <c:symbol val="none"/>
          </c:marker>
          <c:xVal>
            <c:numRef>
              <c:f>Sheet1!$H$4:$H$521</c:f>
              <c:numCache>
                <c:formatCode>General</c:formatCode>
                <c:ptCount val="518"/>
                <c:pt idx="0">
                  <c:v>2001.0</c:v>
                </c:pt>
                <c:pt idx="1">
                  <c:v>1998.0</c:v>
                </c:pt>
                <c:pt idx="2">
                  <c:v>1995.0</c:v>
                </c:pt>
                <c:pt idx="3">
                  <c:v>1993.0</c:v>
                </c:pt>
                <c:pt idx="4">
                  <c:v>1990.0</c:v>
                </c:pt>
                <c:pt idx="5">
                  <c:v>1987.0</c:v>
                </c:pt>
                <c:pt idx="6">
                  <c:v>1985.0</c:v>
                </c:pt>
                <c:pt idx="7">
                  <c:v>1982.0</c:v>
                </c:pt>
                <c:pt idx="8">
                  <c:v>1980.0</c:v>
                </c:pt>
                <c:pt idx="9">
                  <c:v>1977.0</c:v>
                </c:pt>
                <c:pt idx="10">
                  <c:v>1974.0</c:v>
                </c:pt>
                <c:pt idx="11">
                  <c:v>1972.0</c:v>
                </c:pt>
                <c:pt idx="12">
                  <c:v>1969.0</c:v>
                </c:pt>
                <c:pt idx="13">
                  <c:v>1967.0</c:v>
                </c:pt>
                <c:pt idx="14">
                  <c:v>1964.0</c:v>
                </c:pt>
                <c:pt idx="15">
                  <c:v>1960.0</c:v>
                </c:pt>
                <c:pt idx="16">
                  <c:v>1955.0</c:v>
                </c:pt>
                <c:pt idx="17">
                  <c:v>1950.0</c:v>
                </c:pt>
                <c:pt idx="18">
                  <c:v>1945.0</c:v>
                </c:pt>
                <c:pt idx="19">
                  <c:v>1942.0</c:v>
                </c:pt>
                <c:pt idx="20">
                  <c:v>1939.0</c:v>
                </c:pt>
                <c:pt idx="21">
                  <c:v>1936.0</c:v>
                </c:pt>
                <c:pt idx="22">
                  <c:v>1932.0</c:v>
                </c:pt>
                <c:pt idx="23">
                  <c:v>1929.0</c:v>
                </c:pt>
                <c:pt idx="24">
                  <c:v>1928.0</c:v>
                </c:pt>
                <c:pt idx="25">
                  <c:v>1925.0</c:v>
                </c:pt>
                <c:pt idx="26">
                  <c:v>1922.0</c:v>
                </c:pt>
                <c:pt idx="27">
                  <c:v>1918.0</c:v>
                </c:pt>
                <c:pt idx="28">
                  <c:v>1915.0</c:v>
                </c:pt>
                <c:pt idx="29">
                  <c:v>1912.0</c:v>
                </c:pt>
                <c:pt idx="30">
                  <c:v>1908.0</c:v>
                </c:pt>
                <c:pt idx="31">
                  <c:v>1905.0</c:v>
                </c:pt>
                <c:pt idx="32">
                  <c:v>1902.0</c:v>
                </c:pt>
                <c:pt idx="33">
                  <c:v>1898.0</c:v>
                </c:pt>
                <c:pt idx="34">
                  <c:v>1895.0</c:v>
                </c:pt>
                <c:pt idx="35">
                  <c:v>1893.0</c:v>
                </c:pt>
                <c:pt idx="36">
                  <c:v>1891.0</c:v>
                </c:pt>
                <c:pt idx="37">
                  <c:v>1889.0</c:v>
                </c:pt>
                <c:pt idx="38">
                  <c:v>1888.0</c:v>
                </c:pt>
                <c:pt idx="39">
                  <c:v>1886.0</c:v>
                </c:pt>
                <c:pt idx="40">
                  <c:v>1884.0</c:v>
                </c:pt>
                <c:pt idx="41">
                  <c:v>1883.0</c:v>
                </c:pt>
                <c:pt idx="42">
                  <c:v>1881.0</c:v>
                </c:pt>
                <c:pt idx="43">
                  <c:v>1880.0</c:v>
                </c:pt>
                <c:pt idx="44">
                  <c:v>1878.0</c:v>
                </c:pt>
                <c:pt idx="45">
                  <c:v>1876.0</c:v>
                </c:pt>
                <c:pt idx="46">
                  <c:v>1875.0</c:v>
                </c:pt>
                <c:pt idx="47">
                  <c:v>1872.0</c:v>
                </c:pt>
                <c:pt idx="48">
                  <c:v>1870.0</c:v>
                </c:pt>
                <c:pt idx="49">
                  <c:v>1868.0</c:v>
                </c:pt>
                <c:pt idx="50">
                  <c:v>1867.0</c:v>
                </c:pt>
                <c:pt idx="51">
                  <c:v>1865.0</c:v>
                </c:pt>
                <c:pt idx="52">
                  <c:v>1863.0</c:v>
                </c:pt>
                <c:pt idx="53">
                  <c:v>1860.0</c:v>
                </c:pt>
                <c:pt idx="54">
                  <c:v>1859.0</c:v>
                </c:pt>
                <c:pt idx="55">
                  <c:v>1857.0</c:v>
                </c:pt>
                <c:pt idx="56">
                  <c:v>1855.0</c:v>
                </c:pt>
                <c:pt idx="57">
                  <c:v>1854.0</c:v>
                </c:pt>
                <c:pt idx="58">
                  <c:v>1852.0</c:v>
                </c:pt>
                <c:pt idx="59">
                  <c:v>1850.0</c:v>
                </c:pt>
                <c:pt idx="60">
                  <c:v>1849.0</c:v>
                </c:pt>
                <c:pt idx="61">
                  <c:v>1847.0</c:v>
                </c:pt>
                <c:pt idx="62">
                  <c:v>1846.0</c:v>
                </c:pt>
                <c:pt idx="63">
                  <c:v>1844.0</c:v>
                </c:pt>
                <c:pt idx="64">
                  <c:v>1842.0</c:v>
                </c:pt>
                <c:pt idx="65">
                  <c:v>1841.0</c:v>
                </c:pt>
                <c:pt idx="66">
                  <c:v>1839.0</c:v>
                </c:pt>
                <c:pt idx="67">
                  <c:v>1837.0</c:v>
                </c:pt>
                <c:pt idx="68">
                  <c:v>1836.0</c:v>
                </c:pt>
                <c:pt idx="69">
                  <c:v>1834.0</c:v>
                </c:pt>
                <c:pt idx="70">
                  <c:v>1833.0</c:v>
                </c:pt>
                <c:pt idx="71">
                  <c:v>1831.0</c:v>
                </c:pt>
                <c:pt idx="72">
                  <c:v>1829.0</c:v>
                </c:pt>
                <c:pt idx="73">
                  <c:v>1828.0</c:v>
                </c:pt>
                <c:pt idx="74">
                  <c:v>1826.0</c:v>
                </c:pt>
                <c:pt idx="75">
                  <c:v>1825.0</c:v>
                </c:pt>
                <c:pt idx="76">
                  <c:v>1823.0</c:v>
                </c:pt>
                <c:pt idx="77">
                  <c:v>1821.0</c:v>
                </c:pt>
                <c:pt idx="78">
                  <c:v>1820.0</c:v>
                </c:pt>
                <c:pt idx="79">
                  <c:v>1818.0</c:v>
                </c:pt>
                <c:pt idx="80">
                  <c:v>1816.0</c:v>
                </c:pt>
                <c:pt idx="81">
                  <c:v>1815.0</c:v>
                </c:pt>
                <c:pt idx="82">
                  <c:v>1813.0</c:v>
                </c:pt>
                <c:pt idx="83">
                  <c:v>1812.0</c:v>
                </c:pt>
                <c:pt idx="84">
                  <c:v>1810.0</c:v>
                </c:pt>
                <c:pt idx="85">
                  <c:v>1808.0</c:v>
                </c:pt>
                <c:pt idx="86">
                  <c:v>1807.0</c:v>
                </c:pt>
                <c:pt idx="87">
                  <c:v>1805.0</c:v>
                </c:pt>
                <c:pt idx="88">
                  <c:v>1803.0</c:v>
                </c:pt>
                <c:pt idx="89">
                  <c:v>1802.0</c:v>
                </c:pt>
                <c:pt idx="90">
                  <c:v>1800.0</c:v>
                </c:pt>
                <c:pt idx="91">
                  <c:v>1798.0</c:v>
                </c:pt>
                <c:pt idx="92">
                  <c:v>1797.0</c:v>
                </c:pt>
                <c:pt idx="93">
                  <c:v>1795.0</c:v>
                </c:pt>
                <c:pt idx="94">
                  <c:v>1793.0</c:v>
                </c:pt>
                <c:pt idx="95">
                  <c:v>1791.0</c:v>
                </c:pt>
                <c:pt idx="96">
                  <c:v>1789.0</c:v>
                </c:pt>
                <c:pt idx="97">
                  <c:v>1787.0</c:v>
                </c:pt>
                <c:pt idx="98">
                  <c:v>1785.0</c:v>
                </c:pt>
                <c:pt idx="99">
                  <c:v>1783.0</c:v>
                </c:pt>
                <c:pt idx="100">
                  <c:v>1781.0</c:v>
                </c:pt>
                <c:pt idx="101">
                  <c:v>1779.0</c:v>
                </c:pt>
                <c:pt idx="102">
                  <c:v>1777.0</c:v>
                </c:pt>
                <c:pt idx="103">
                  <c:v>1776.0</c:v>
                </c:pt>
                <c:pt idx="104">
                  <c:v>1774.0</c:v>
                </c:pt>
                <c:pt idx="105">
                  <c:v>1772.0</c:v>
                </c:pt>
                <c:pt idx="106">
                  <c:v>1770.0</c:v>
                </c:pt>
                <c:pt idx="107">
                  <c:v>1768.0</c:v>
                </c:pt>
                <c:pt idx="108">
                  <c:v>1766.0</c:v>
                </c:pt>
                <c:pt idx="109">
                  <c:v>1764.0</c:v>
                </c:pt>
                <c:pt idx="110">
                  <c:v>1762.0</c:v>
                </c:pt>
                <c:pt idx="111">
                  <c:v>1760.0</c:v>
                </c:pt>
                <c:pt idx="112">
                  <c:v>1758.0</c:v>
                </c:pt>
                <c:pt idx="113">
                  <c:v>1756.0</c:v>
                </c:pt>
                <c:pt idx="114">
                  <c:v>1754.0</c:v>
                </c:pt>
                <c:pt idx="115">
                  <c:v>1752.0</c:v>
                </c:pt>
                <c:pt idx="116">
                  <c:v>1750.0</c:v>
                </c:pt>
                <c:pt idx="117">
                  <c:v>1748.0</c:v>
                </c:pt>
                <c:pt idx="118">
                  <c:v>1746.0</c:v>
                </c:pt>
                <c:pt idx="119">
                  <c:v>1744.0</c:v>
                </c:pt>
                <c:pt idx="120">
                  <c:v>1742.0</c:v>
                </c:pt>
                <c:pt idx="121">
                  <c:v>1740.0</c:v>
                </c:pt>
                <c:pt idx="122">
                  <c:v>1738.0</c:v>
                </c:pt>
                <c:pt idx="123">
                  <c:v>1737.0</c:v>
                </c:pt>
                <c:pt idx="124">
                  <c:v>1735.0</c:v>
                </c:pt>
                <c:pt idx="125">
                  <c:v>1733.0</c:v>
                </c:pt>
                <c:pt idx="126">
                  <c:v>1731.0</c:v>
                </c:pt>
                <c:pt idx="127">
                  <c:v>1729.0</c:v>
                </c:pt>
                <c:pt idx="128">
                  <c:v>1727.0</c:v>
                </c:pt>
                <c:pt idx="129">
                  <c:v>1725.0</c:v>
                </c:pt>
                <c:pt idx="130">
                  <c:v>1723.0</c:v>
                </c:pt>
                <c:pt idx="131">
                  <c:v>1721.0</c:v>
                </c:pt>
                <c:pt idx="132">
                  <c:v>1719.0</c:v>
                </c:pt>
                <c:pt idx="133">
                  <c:v>1717.0</c:v>
                </c:pt>
                <c:pt idx="134">
                  <c:v>1714.0</c:v>
                </c:pt>
                <c:pt idx="135">
                  <c:v>1711.0</c:v>
                </c:pt>
                <c:pt idx="136">
                  <c:v>1708.0</c:v>
                </c:pt>
                <c:pt idx="137">
                  <c:v>1705.0</c:v>
                </c:pt>
                <c:pt idx="138">
                  <c:v>1702.0</c:v>
                </c:pt>
                <c:pt idx="139">
                  <c:v>1699.0</c:v>
                </c:pt>
                <c:pt idx="140">
                  <c:v>1695.0</c:v>
                </c:pt>
                <c:pt idx="141">
                  <c:v>1692.0</c:v>
                </c:pt>
                <c:pt idx="142">
                  <c:v>1689.0</c:v>
                </c:pt>
                <c:pt idx="143">
                  <c:v>1686.0</c:v>
                </c:pt>
                <c:pt idx="144">
                  <c:v>1683.0</c:v>
                </c:pt>
                <c:pt idx="145">
                  <c:v>1680.0</c:v>
                </c:pt>
                <c:pt idx="146">
                  <c:v>1677.0</c:v>
                </c:pt>
                <c:pt idx="147">
                  <c:v>1674.0</c:v>
                </c:pt>
                <c:pt idx="148">
                  <c:v>1671.0</c:v>
                </c:pt>
                <c:pt idx="149">
                  <c:v>1668.0</c:v>
                </c:pt>
                <c:pt idx="150">
                  <c:v>1665.0</c:v>
                </c:pt>
                <c:pt idx="151">
                  <c:v>1662.0</c:v>
                </c:pt>
                <c:pt idx="152">
                  <c:v>1659.0</c:v>
                </c:pt>
                <c:pt idx="153">
                  <c:v>1655.0</c:v>
                </c:pt>
                <c:pt idx="154">
                  <c:v>1652.0</c:v>
                </c:pt>
                <c:pt idx="155">
                  <c:v>1649.0</c:v>
                </c:pt>
                <c:pt idx="156">
                  <c:v>1646.0</c:v>
                </c:pt>
                <c:pt idx="157">
                  <c:v>1643.0</c:v>
                </c:pt>
                <c:pt idx="158">
                  <c:v>1640.0</c:v>
                </c:pt>
                <c:pt idx="159">
                  <c:v>1637.0</c:v>
                </c:pt>
                <c:pt idx="160">
                  <c:v>1634.0</c:v>
                </c:pt>
                <c:pt idx="161">
                  <c:v>1631.0</c:v>
                </c:pt>
                <c:pt idx="162">
                  <c:v>1628.0</c:v>
                </c:pt>
                <c:pt idx="163">
                  <c:v>1625.0</c:v>
                </c:pt>
                <c:pt idx="164">
                  <c:v>1622.0</c:v>
                </c:pt>
                <c:pt idx="165">
                  <c:v>1619.0</c:v>
                </c:pt>
                <c:pt idx="166">
                  <c:v>1615.0</c:v>
                </c:pt>
                <c:pt idx="167">
                  <c:v>1612.0</c:v>
                </c:pt>
                <c:pt idx="168">
                  <c:v>1609.0</c:v>
                </c:pt>
                <c:pt idx="169">
                  <c:v>1606.0</c:v>
                </c:pt>
                <c:pt idx="170">
                  <c:v>1603.0</c:v>
                </c:pt>
                <c:pt idx="171">
                  <c:v>1600.0</c:v>
                </c:pt>
                <c:pt idx="172">
                  <c:v>1597.0</c:v>
                </c:pt>
                <c:pt idx="173">
                  <c:v>1594.0</c:v>
                </c:pt>
                <c:pt idx="174">
                  <c:v>1591.0</c:v>
                </c:pt>
                <c:pt idx="175">
                  <c:v>1588.0</c:v>
                </c:pt>
                <c:pt idx="176">
                  <c:v>1582.0</c:v>
                </c:pt>
                <c:pt idx="177">
                  <c:v>1579.0</c:v>
                </c:pt>
                <c:pt idx="178">
                  <c:v>1575.0</c:v>
                </c:pt>
                <c:pt idx="179">
                  <c:v>1572.0</c:v>
                </c:pt>
                <c:pt idx="180">
                  <c:v>1569.0</c:v>
                </c:pt>
                <c:pt idx="181">
                  <c:v>1566.0</c:v>
                </c:pt>
                <c:pt idx="182">
                  <c:v>1563.0</c:v>
                </c:pt>
                <c:pt idx="183">
                  <c:v>1560.0</c:v>
                </c:pt>
                <c:pt idx="184">
                  <c:v>1557.0</c:v>
                </c:pt>
                <c:pt idx="185">
                  <c:v>1554.0</c:v>
                </c:pt>
                <c:pt idx="186">
                  <c:v>1551.0</c:v>
                </c:pt>
                <c:pt idx="187">
                  <c:v>1548.0</c:v>
                </c:pt>
                <c:pt idx="188">
                  <c:v>1545.0</c:v>
                </c:pt>
                <c:pt idx="189">
                  <c:v>1542.0</c:v>
                </c:pt>
                <c:pt idx="190">
                  <c:v>1539.0</c:v>
                </c:pt>
                <c:pt idx="191">
                  <c:v>1535.0</c:v>
                </c:pt>
                <c:pt idx="192">
                  <c:v>1532.0</c:v>
                </c:pt>
                <c:pt idx="193">
                  <c:v>1529.0</c:v>
                </c:pt>
                <c:pt idx="194">
                  <c:v>1526.0</c:v>
                </c:pt>
                <c:pt idx="195">
                  <c:v>1523.0</c:v>
                </c:pt>
                <c:pt idx="196">
                  <c:v>1520.0</c:v>
                </c:pt>
                <c:pt idx="197">
                  <c:v>1517.0</c:v>
                </c:pt>
                <c:pt idx="198">
                  <c:v>1514.0</c:v>
                </c:pt>
                <c:pt idx="199">
                  <c:v>1511.0</c:v>
                </c:pt>
                <c:pt idx="200">
                  <c:v>1508.0</c:v>
                </c:pt>
                <c:pt idx="201">
                  <c:v>1505.0</c:v>
                </c:pt>
                <c:pt idx="202">
                  <c:v>1502.0</c:v>
                </c:pt>
                <c:pt idx="203">
                  <c:v>1499.0</c:v>
                </c:pt>
                <c:pt idx="204">
                  <c:v>1495.0</c:v>
                </c:pt>
                <c:pt idx="205">
                  <c:v>1492.0</c:v>
                </c:pt>
                <c:pt idx="206">
                  <c:v>1489.0</c:v>
                </c:pt>
                <c:pt idx="207">
                  <c:v>1486.0</c:v>
                </c:pt>
                <c:pt idx="208">
                  <c:v>1483.0</c:v>
                </c:pt>
                <c:pt idx="209">
                  <c:v>1480.0</c:v>
                </c:pt>
                <c:pt idx="210">
                  <c:v>1477.0</c:v>
                </c:pt>
                <c:pt idx="211">
                  <c:v>1475.0</c:v>
                </c:pt>
                <c:pt idx="212">
                  <c:v>1473.0</c:v>
                </c:pt>
                <c:pt idx="213">
                  <c:v>1470.0</c:v>
                </c:pt>
                <c:pt idx="214">
                  <c:v>1468.0</c:v>
                </c:pt>
                <c:pt idx="215">
                  <c:v>1466.0</c:v>
                </c:pt>
                <c:pt idx="216">
                  <c:v>1464.0</c:v>
                </c:pt>
                <c:pt idx="217">
                  <c:v>1461.0</c:v>
                </c:pt>
                <c:pt idx="218">
                  <c:v>1459.0</c:v>
                </c:pt>
                <c:pt idx="219">
                  <c:v>1457.0</c:v>
                </c:pt>
                <c:pt idx="220">
                  <c:v>1455.0</c:v>
                </c:pt>
                <c:pt idx="221">
                  <c:v>1452.0</c:v>
                </c:pt>
                <c:pt idx="222">
                  <c:v>1450.0</c:v>
                </c:pt>
                <c:pt idx="223">
                  <c:v>1448.0</c:v>
                </c:pt>
                <c:pt idx="224">
                  <c:v>1446.0</c:v>
                </c:pt>
                <c:pt idx="225">
                  <c:v>1444.0</c:v>
                </c:pt>
                <c:pt idx="226">
                  <c:v>1441.0</c:v>
                </c:pt>
                <c:pt idx="227">
                  <c:v>1439.0</c:v>
                </c:pt>
                <c:pt idx="228">
                  <c:v>1437.0</c:v>
                </c:pt>
                <c:pt idx="229">
                  <c:v>1435.0</c:v>
                </c:pt>
                <c:pt idx="230">
                  <c:v>1432.0</c:v>
                </c:pt>
                <c:pt idx="231">
                  <c:v>1430.0</c:v>
                </c:pt>
                <c:pt idx="232">
                  <c:v>1428.0</c:v>
                </c:pt>
                <c:pt idx="233">
                  <c:v>1426.0</c:v>
                </c:pt>
                <c:pt idx="234">
                  <c:v>1423.0</c:v>
                </c:pt>
                <c:pt idx="235">
                  <c:v>1421.0</c:v>
                </c:pt>
                <c:pt idx="236">
                  <c:v>1419.0</c:v>
                </c:pt>
                <c:pt idx="237">
                  <c:v>1417.0</c:v>
                </c:pt>
                <c:pt idx="238">
                  <c:v>1414.0</c:v>
                </c:pt>
                <c:pt idx="239">
                  <c:v>1412.0</c:v>
                </c:pt>
                <c:pt idx="240">
                  <c:v>1410.0</c:v>
                </c:pt>
                <c:pt idx="241">
                  <c:v>1406.0</c:v>
                </c:pt>
                <c:pt idx="242">
                  <c:v>1403.0</c:v>
                </c:pt>
                <c:pt idx="243">
                  <c:v>1399.0</c:v>
                </c:pt>
                <c:pt idx="244">
                  <c:v>1395.0</c:v>
                </c:pt>
                <c:pt idx="245">
                  <c:v>1392.0</c:v>
                </c:pt>
                <c:pt idx="246">
                  <c:v>1388.0</c:v>
                </c:pt>
                <c:pt idx="247">
                  <c:v>1384.0</c:v>
                </c:pt>
                <c:pt idx="248">
                  <c:v>1381.0</c:v>
                </c:pt>
                <c:pt idx="249">
                  <c:v>1377.0</c:v>
                </c:pt>
                <c:pt idx="250">
                  <c:v>1373.0</c:v>
                </c:pt>
                <c:pt idx="251">
                  <c:v>1370.0</c:v>
                </c:pt>
                <c:pt idx="252">
                  <c:v>1366.0</c:v>
                </c:pt>
                <c:pt idx="253">
                  <c:v>1362.0</c:v>
                </c:pt>
                <c:pt idx="254">
                  <c:v>1359.0</c:v>
                </c:pt>
                <c:pt idx="255">
                  <c:v>1355.0</c:v>
                </c:pt>
                <c:pt idx="256">
                  <c:v>1351.0</c:v>
                </c:pt>
                <c:pt idx="257">
                  <c:v>1348.0</c:v>
                </c:pt>
                <c:pt idx="258">
                  <c:v>1344.0</c:v>
                </c:pt>
                <c:pt idx="259">
                  <c:v>1340.0</c:v>
                </c:pt>
                <c:pt idx="260">
                  <c:v>1337.0</c:v>
                </c:pt>
                <c:pt idx="261">
                  <c:v>1333.0</c:v>
                </c:pt>
                <c:pt idx="262">
                  <c:v>1329.0</c:v>
                </c:pt>
                <c:pt idx="263">
                  <c:v>1326.0</c:v>
                </c:pt>
                <c:pt idx="264">
                  <c:v>1322.0</c:v>
                </c:pt>
                <c:pt idx="265">
                  <c:v>1318.0</c:v>
                </c:pt>
                <c:pt idx="266">
                  <c:v>1315.0</c:v>
                </c:pt>
                <c:pt idx="267">
                  <c:v>1311.0</c:v>
                </c:pt>
                <c:pt idx="268">
                  <c:v>1307.0</c:v>
                </c:pt>
                <c:pt idx="269">
                  <c:v>1304.0</c:v>
                </c:pt>
                <c:pt idx="270">
                  <c:v>1300.0</c:v>
                </c:pt>
                <c:pt idx="271">
                  <c:v>1295.0</c:v>
                </c:pt>
                <c:pt idx="272">
                  <c:v>1289.0</c:v>
                </c:pt>
                <c:pt idx="273">
                  <c:v>1284.0</c:v>
                </c:pt>
                <c:pt idx="274">
                  <c:v>1278.0</c:v>
                </c:pt>
                <c:pt idx="275">
                  <c:v>1273.0</c:v>
                </c:pt>
                <c:pt idx="276">
                  <c:v>1267.0</c:v>
                </c:pt>
                <c:pt idx="277">
                  <c:v>1262.0</c:v>
                </c:pt>
                <c:pt idx="278">
                  <c:v>1256.0</c:v>
                </c:pt>
                <c:pt idx="279">
                  <c:v>1251.0</c:v>
                </c:pt>
                <c:pt idx="280">
                  <c:v>1246.0</c:v>
                </c:pt>
                <c:pt idx="281">
                  <c:v>1240.0</c:v>
                </c:pt>
                <c:pt idx="282">
                  <c:v>1235.0</c:v>
                </c:pt>
                <c:pt idx="283">
                  <c:v>1229.0</c:v>
                </c:pt>
                <c:pt idx="284">
                  <c:v>1224.0</c:v>
                </c:pt>
                <c:pt idx="285">
                  <c:v>1218.0</c:v>
                </c:pt>
                <c:pt idx="286">
                  <c:v>1213.0</c:v>
                </c:pt>
                <c:pt idx="287">
                  <c:v>1207.0</c:v>
                </c:pt>
                <c:pt idx="288">
                  <c:v>1202.0</c:v>
                </c:pt>
                <c:pt idx="289">
                  <c:v>1197.0</c:v>
                </c:pt>
                <c:pt idx="290">
                  <c:v>1191.0</c:v>
                </c:pt>
                <c:pt idx="291">
                  <c:v>1186.0</c:v>
                </c:pt>
                <c:pt idx="292">
                  <c:v>1180.0</c:v>
                </c:pt>
                <c:pt idx="293">
                  <c:v>1175.0</c:v>
                </c:pt>
                <c:pt idx="294">
                  <c:v>1169.0</c:v>
                </c:pt>
                <c:pt idx="295">
                  <c:v>1164.0</c:v>
                </c:pt>
                <c:pt idx="296">
                  <c:v>1158.0</c:v>
                </c:pt>
                <c:pt idx="297">
                  <c:v>1153.0</c:v>
                </c:pt>
                <c:pt idx="298">
                  <c:v>1148.0</c:v>
                </c:pt>
                <c:pt idx="299">
                  <c:v>1142.0</c:v>
                </c:pt>
                <c:pt idx="300">
                  <c:v>1137.0</c:v>
                </c:pt>
                <c:pt idx="301">
                  <c:v>1131.0</c:v>
                </c:pt>
                <c:pt idx="302">
                  <c:v>1126.0</c:v>
                </c:pt>
                <c:pt idx="303">
                  <c:v>1120.0</c:v>
                </c:pt>
                <c:pt idx="304">
                  <c:v>1115.0</c:v>
                </c:pt>
                <c:pt idx="305">
                  <c:v>1109.0</c:v>
                </c:pt>
                <c:pt idx="306">
                  <c:v>1104.0</c:v>
                </c:pt>
                <c:pt idx="307">
                  <c:v>1099.0</c:v>
                </c:pt>
                <c:pt idx="308">
                  <c:v>1094.0</c:v>
                </c:pt>
                <c:pt idx="309">
                  <c:v>1089.0</c:v>
                </c:pt>
                <c:pt idx="310">
                  <c:v>1084.0</c:v>
                </c:pt>
                <c:pt idx="311">
                  <c:v>1079.0</c:v>
                </c:pt>
                <c:pt idx="312">
                  <c:v>1074.0</c:v>
                </c:pt>
                <c:pt idx="313">
                  <c:v>1069.0</c:v>
                </c:pt>
                <c:pt idx="314">
                  <c:v>1063.0</c:v>
                </c:pt>
                <c:pt idx="315">
                  <c:v>1058.0</c:v>
                </c:pt>
                <c:pt idx="316">
                  <c:v>1053.0</c:v>
                </c:pt>
                <c:pt idx="317">
                  <c:v>1048.0</c:v>
                </c:pt>
                <c:pt idx="318">
                  <c:v>1043.0</c:v>
                </c:pt>
                <c:pt idx="319">
                  <c:v>1038.0</c:v>
                </c:pt>
                <c:pt idx="320">
                  <c:v>1033.0</c:v>
                </c:pt>
                <c:pt idx="321">
                  <c:v>1028.0</c:v>
                </c:pt>
                <c:pt idx="322">
                  <c:v>1023.0</c:v>
                </c:pt>
                <c:pt idx="323">
                  <c:v>1018.0</c:v>
                </c:pt>
                <c:pt idx="324">
                  <c:v>1013.0</c:v>
                </c:pt>
                <c:pt idx="325">
                  <c:v>1008.0</c:v>
                </c:pt>
                <c:pt idx="326">
                  <c:v>1003.0</c:v>
                </c:pt>
                <c:pt idx="327">
                  <c:v>998.0</c:v>
                </c:pt>
                <c:pt idx="328">
                  <c:v>993.0</c:v>
                </c:pt>
                <c:pt idx="329">
                  <c:v>988.0</c:v>
                </c:pt>
                <c:pt idx="330">
                  <c:v>982.0</c:v>
                </c:pt>
                <c:pt idx="331">
                  <c:v>977.0</c:v>
                </c:pt>
                <c:pt idx="332">
                  <c:v>972.0</c:v>
                </c:pt>
                <c:pt idx="333">
                  <c:v>967.0</c:v>
                </c:pt>
                <c:pt idx="334">
                  <c:v>962.0</c:v>
                </c:pt>
                <c:pt idx="335">
                  <c:v>957.0</c:v>
                </c:pt>
                <c:pt idx="336">
                  <c:v>952.0</c:v>
                </c:pt>
                <c:pt idx="337" formatCode="0">
                  <c:v>947.5</c:v>
                </c:pt>
                <c:pt idx="338" formatCode="0">
                  <c:v>942.5</c:v>
                </c:pt>
                <c:pt idx="339" formatCode="0">
                  <c:v>937.5</c:v>
                </c:pt>
                <c:pt idx="340" formatCode="0">
                  <c:v>932.5</c:v>
                </c:pt>
                <c:pt idx="341" formatCode="0">
                  <c:v>927.5</c:v>
                </c:pt>
                <c:pt idx="342" formatCode="0">
                  <c:v>922.5</c:v>
                </c:pt>
                <c:pt idx="343" formatCode="0">
                  <c:v>917.5</c:v>
                </c:pt>
                <c:pt idx="344" formatCode="0">
                  <c:v>912.5</c:v>
                </c:pt>
                <c:pt idx="345" formatCode="0">
                  <c:v>907.5</c:v>
                </c:pt>
                <c:pt idx="346" formatCode="0">
                  <c:v>902.5</c:v>
                </c:pt>
                <c:pt idx="347" formatCode="0">
                  <c:v>897.5</c:v>
                </c:pt>
                <c:pt idx="348" formatCode="0">
                  <c:v>892.5</c:v>
                </c:pt>
                <c:pt idx="349" formatCode="0">
                  <c:v>887.5</c:v>
                </c:pt>
                <c:pt idx="350" formatCode="0">
                  <c:v>882.5</c:v>
                </c:pt>
                <c:pt idx="351" formatCode="0">
                  <c:v>877.5</c:v>
                </c:pt>
                <c:pt idx="352" formatCode="0">
                  <c:v>872.5</c:v>
                </c:pt>
                <c:pt idx="353" formatCode="0">
                  <c:v>867.3278999999987</c:v>
                </c:pt>
                <c:pt idx="354" formatCode="0">
                  <c:v>862.0185</c:v>
                </c:pt>
                <c:pt idx="355" formatCode="0">
                  <c:v>856.7090999999998</c:v>
                </c:pt>
                <c:pt idx="356" formatCode="0">
                  <c:v>851.3996999999994</c:v>
                </c:pt>
                <c:pt idx="357" formatCode="0">
                  <c:v>846.0902999999994</c:v>
                </c:pt>
                <c:pt idx="358" formatCode="0">
                  <c:v>840.7809</c:v>
                </c:pt>
                <c:pt idx="359" formatCode="0">
                  <c:v>835.4714999999999</c:v>
                </c:pt>
                <c:pt idx="360" formatCode="0">
                  <c:v>830.1620999999989</c:v>
                </c:pt>
                <c:pt idx="361" formatCode="0">
                  <c:v>824.8526999999976</c:v>
                </c:pt>
                <c:pt idx="362" formatCode="0">
                  <c:v>819.5432999999994</c:v>
                </c:pt>
                <c:pt idx="363" formatCode="0">
                  <c:v>814.2339</c:v>
                </c:pt>
                <c:pt idx="364" formatCode="0">
                  <c:v>808.9244999999999</c:v>
                </c:pt>
                <c:pt idx="365" formatCode="0">
                  <c:v>803.6151</c:v>
                </c:pt>
                <c:pt idx="366" formatCode="0">
                  <c:v>798.3056999999986</c:v>
                </c:pt>
                <c:pt idx="367" formatCode="0">
                  <c:v>792.9963</c:v>
                </c:pt>
                <c:pt idx="368" formatCode="0">
                  <c:v>787.6869</c:v>
                </c:pt>
                <c:pt idx="369" formatCode="0">
                  <c:v>782.3775000000001</c:v>
                </c:pt>
                <c:pt idx="370" formatCode="0">
                  <c:v>777.0681</c:v>
                </c:pt>
                <c:pt idx="371" formatCode="0">
                  <c:v>771.7586999999999</c:v>
                </c:pt>
                <c:pt idx="372" formatCode="0">
                  <c:v>766.4493</c:v>
                </c:pt>
                <c:pt idx="373" formatCode="0">
                  <c:v>761.1398999999999</c:v>
                </c:pt>
                <c:pt idx="374" formatCode="0">
                  <c:v>755.8304999999987</c:v>
                </c:pt>
                <c:pt idx="375" formatCode="0">
                  <c:v>750.5210999999994</c:v>
                </c:pt>
                <c:pt idx="376" formatCode="0">
                  <c:v>745.2116999999994</c:v>
                </c:pt>
                <c:pt idx="377" formatCode="0">
                  <c:v>739.9023</c:v>
                </c:pt>
                <c:pt idx="378" formatCode="0">
                  <c:v>734.5928999999999</c:v>
                </c:pt>
                <c:pt idx="379" formatCode="0">
                  <c:v>729.2835</c:v>
                </c:pt>
                <c:pt idx="380" formatCode="0">
                  <c:v>723.9741</c:v>
                </c:pt>
                <c:pt idx="381" formatCode="0">
                  <c:v>718.6646999999994</c:v>
                </c:pt>
                <c:pt idx="382" formatCode="0">
                  <c:v>713.3552999999978</c:v>
                </c:pt>
                <c:pt idx="383" formatCode="0">
                  <c:v>708.0458999999994</c:v>
                </c:pt>
                <c:pt idx="384" formatCode="0">
                  <c:v>702.7365</c:v>
                </c:pt>
                <c:pt idx="385" formatCode="0">
                  <c:v>697.4270999999985</c:v>
                </c:pt>
                <c:pt idx="386" formatCode="0">
                  <c:v>692.1177</c:v>
                </c:pt>
                <c:pt idx="387" formatCode="0">
                  <c:v>686.8082999999988</c:v>
                </c:pt>
                <c:pt idx="388" formatCode="0">
                  <c:v>681.4988999999998</c:v>
                </c:pt>
                <c:pt idx="389" formatCode="0">
                  <c:v>676.1895</c:v>
                </c:pt>
                <c:pt idx="390" formatCode="0">
                  <c:v>670.8800999999999</c:v>
                </c:pt>
                <c:pt idx="391" formatCode="0">
                  <c:v>665.5707</c:v>
                </c:pt>
                <c:pt idx="392" formatCode="0">
                  <c:v>660.2612999999988</c:v>
                </c:pt>
                <c:pt idx="393" formatCode="0">
                  <c:v>654.9518999999989</c:v>
                </c:pt>
                <c:pt idx="394" formatCode="0">
                  <c:v>649.6424999999994</c:v>
                </c:pt>
                <c:pt idx="395" formatCode="0">
                  <c:v>644.3330999999994</c:v>
                </c:pt>
                <c:pt idx="396" formatCode="0">
                  <c:v>639.0237</c:v>
                </c:pt>
                <c:pt idx="397" formatCode="0">
                  <c:v>633.7142999999999</c:v>
                </c:pt>
                <c:pt idx="398" formatCode="0">
                  <c:v>628.4049</c:v>
                </c:pt>
                <c:pt idx="399" formatCode="0">
                  <c:v>623.0955</c:v>
                </c:pt>
                <c:pt idx="400" formatCode="0">
                  <c:v>617.7860999999998</c:v>
                </c:pt>
                <c:pt idx="401" formatCode="0">
                  <c:v>612.4766999999994</c:v>
                </c:pt>
                <c:pt idx="402" formatCode="0">
                  <c:v>607.167299999998</c:v>
                </c:pt>
                <c:pt idx="403" formatCode="0">
                  <c:v>601.8578999999983</c:v>
                </c:pt>
                <c:pt idx="404" formatCode="0">
                  <c:v>596.5484999999999</c:v>
                </c:pt>
                <c:pt idx="405" formatCode="0">
                  <c:v>591.2391</c:v>
                </c:pt>
                <c:pt idx="406" formatCode="0">
                  <c:v>585.9296999999988</c:v>
                </c:pt>
                <c:pt idx="407" formatCode="0">
                  <c:v>580.6202999999994</c:v>
                </c:pt>
                <c:pt idx="408" formatCode="0">
                  <c:v>575.3108999999994</c:v>
                </c:pt>
                <c:pt idx="409" formatCode="0">
                  <c:v>570.0014999999999</c:v>
                </c:pt>
                <c:pt idx="410" formatCode="0">
                  <c:v>564.6921</c:v>
                </c:pt>
                <c:pt idx="411" formatCode="0">
                  <c:v>559.3826999999985</c:v>
                </c:pt>
                <c:pt idx="412" formatCode="0">
                  <c:v>554.0733</c:v>
                </c:pt>
                <c:pt idx="413" formatCode="0">
                  <c:v>548.7639</c:v>
                </c:pt>
                <c:pt idx="414" formatCode="0">
                  <c:v>543.4544999999994</c:v>
                </c:pt>
                <c:pt idx="415" formatCode="0">
                  <c:v>538.1451</c:v>
                </c:pt>
                <c:pt idx="416" formatCode="0">
                  <c:v>532.8356999999983</c:v>
                </c:pt>
                <c:pt idx="417" formatCode="0">
                  <c:v>527.5263</c:v>
                </c:pt>
                <c:pt idx="418" formatCode="0">
                  <c:v>522.2169000000001</c:v>
                </c:pt>
                <c:pt idx="419" formatCode="0">
                  <c:v>516.9074999999989</c:v>
                </c:pt>
                <c:pt idx="420" formatCode="0">
                  <c:v>511.5980999999989</c:v>
                </c:pt>
                <c:pt idx="421" formatCode="0">
                  <c:v>506.2886999999996</c:v>
                </c:pt>
                <c:pt idx="422" formatCode="0">
                  <c:v>500.9792999999996</c:v>
                </c:pt>
                <c:pt idx="423" formatCode="0">
                  <c:v>495.6699000000001</c:v>
                </c:pt>
                <c:pt idx="424" formatCode="0">
                  <c:v>490.3605</c:v>
                </c:pt>
                <c:pt idx="425" formatCode="0">
                  <c:v>485.0510999999996</c:v>
                </c:pt>
                <c:pt idx="426" formatCode="0">
                  <c:v>479.7416999999998</c:v>
                </c:pt>
                <c:pt idx="427" formatCode="0">
                  <c:v>474.4322999999989</c:v>
                </c:pt>
                <c:pt idx="428" formatCode="0">
                  <c:v>469.1229000000001</c:v>
                </c:pt>
                <c:pt idx="429" formatCode="0">
                  <c:v>463.8135</c:v>
                </c:pt>
                <c:pt idx="430" formatCode="0">
                  <c:v>458.5040999999999</c:v>
                </c:pt>
                <c:pt idx="431" formatCode="0">
                  <c:v>453.1946999999998</c:v>
                </c:pt>
                <c:pt idx="432" formatCode="0">
                  <c:v>447.8852999999996</c:v>
                </c:pt>
                <c:pt idx="433" formatCode="0">
                  <c:v>442.5759</c:v>
                </c:pt>
                <c:pt idx="434" formatCode="0">
                  <c:v>437.2665</c:v>
                </c:pt>
                <c:pt idx="435" formatCode="0">
                  <c:v>431.9570999999999</c:v>
                </c:pt>
                <c:pt idx="436" formatCode="0">
                  <c:v>426.6476999999998</c:v>
                </c:pt>
                <c:pt idx="437" formatCode="0">
                  <c:v>421.3383000000001</c:v>
                </c:pt>
                <c:pt idx="438" formatCode="0">
                  <c:v>416.0289</c:v>
                </c:pt>
                <c:pt idx="439" formatCode="0">
                  <c:v>410.7194999999999</c:v>
                </c:pt>
                <c:pt idx="440" formatCode="0">
                  <c:v>405.4100999999989</c:v>
                </c:pt>
                <c:pt idx="441" formatCode="0">
                  <c:v>400.1006999999997</c:v>
                </c:pt>
                <c:pt idx="442" formatCode="0">
                  <c:v>394.7912999999991</c:v>
                </c:pt>
                <c:pt idx="443" formatCode="0">
                  <c:v>389.481899999999</c:v>
                </c:pt>
                <c:pt idx="444" formatCode="0">
                  <c:v>384.1725</c:v>
                </c:pt>
                <c:pt idx="445" formatCode="0">
                  <c:v>378.8630999999996</c:v>
                </c:pt>
                <c:pt idx="446" formatCode="0">
                  <c:v>373.5536999999997</c:v>
                </c:pt>
                <c:pt idx="447" formatCode="0">
                  <c:v>368.2443000000001</c:v>
                </c:pt>
                <c:pt idx="448" formatCode="0">
                  <c:v>362.9349</c:v>
                </c:pt>
                <c:pt idx="449" formatCode="0">
                  <c:v>357.6254999999999</c:v>
                </c:pt>
                <c:pt idx="450" formatCode="0">
                  <c:v>352.3160999999996</c:v>
                </c:pt>
                <c:pt idx="451" formatCode="0">
                  <c:v>347.0066999999996</c:v>
                </c:pt>
                <c:pt idx="452" formatCode="0">
                  <c:v>341.6973</c:v>
                </c:pt>
                <c:pt idx="453" formatCode="0">
                  <c:v>336.3878999999999</c:v>
                </c:pt>
                <c:pt idx="454" formatCode="0">
                  <c:v>331.0784999999996</c:v>
                </c:pt>
                <c:pt idx="455" formatCode="0">
                  <c:v>325.7690999999998</c:v>
                </c:pt>
                <c:pt idx="456" formatCode="0">
                  <c:v>320.4597000000001</c:v>
                </c:pt>
                <c:pt idx="457" formatCode="0">
                  <c:v>315.1503</c:v>
                </c:pt>
                <c:pt idx="458" formatCode="0">
                  <c:v>309.8409</c:v>
                </c:pt>
                <c:pt idx="459" formatCode="0">
                  <c:v>304.5314999999989</c:v>
                </c:pt>
                <c:pt idx="460" formatCode="0">
                  <c:v>299.2220999999996</c:v>
                </c:pt>
                <c:pt idx="461" formatCode="0">
                  <c:v>293.9127000000001</c:v>
                </c:pt>
                <c:pt idx="462" formatCode="0">
                  <c:v>288.6033</c:v>
                </c:pt>
                <c:pt idx="463" formatCode="0">
                  <c:v>283.2938999999996</c:v>
                </c:pt>
                <c:pt idx="464" formatCode="0">
                  <c:v>277.9844999999996</c:v>
                </c:pt>
                <c:pt idx="465" formatCode="0">
                  <c:v>272.6750999999996</c:v>
                </c:pt>
                <c:pt idx="466" formatCode="0">
                  <c:v>267.3657000000001</c:v>
                </c:pt>
                <c:pt idx="467" formatCode="0">
                  <c:v>262.0563</c:v>
                </c:pt>
                <c:pt idx="468" formatCode="0">
                  <c:v>256.7468999999999</c:v>
                </c:pt>
                <c:pt idx="469" formatCode="0">
                  <c:v>251.4375</c:v>
                </c:pt>
                <c:pt idx="470" formatCode="0">
                  <c:v>246.1280999999997</c:v>
                </c:pt>
                <c:pt idx="471" formatCode="0">
                  <c:v>240.8187</c:v>
                </c:pt>
                <c:pt idx="472" formatCode="0">
                  <c:v>235.5093</c:v>
                </c:pt>
                <c:pt idx="473" formatCode="0">
                  <c:v>230.1998999999998</c:v>
                </c:pt>
                <c:pt idx="474" formatCode="0">
                  <c:v>224.8904999999997</c:v>
                </c:pt>
                <c:pt idx="475" formatCode="0">
                  <c:v>219.5811000000001</c:v>
                </c:pt>
                <c:pt idx="476" formatCode="0">
                  <c:v>214.2717</c:v>
                </c:pt>
                <c:pt idx="477" formatCode="0">
                  <c:v>208.9623</c:v>
                </c:pt>
                <c:pt idx="478" formatCode="0">
                  <c:v>203.6528999999998</c:v>
                </c:pt>
                <c:pt idx="479" formatCode="0">
                  <c:v>198.3434999999997</c:v>
                </c:pt>
                <c:pt idx="480" formatCode="0">
                  <c:v>193.0341000000001</c:v>
                </c:pt>
                <c:pt idx="481" formatCode="0">
                  <c:v>187.7247</c:v>
                </c:pt>
                <c:pt idx="482" formatCode="0">
                  <c:v>182.4153</c:v>
                </c:pt>
                <c:pt idx="483" formatCode="0">
                  <c:v>177.1058999999998</c:v>
                </c:pt>
                <c:pt idx="484" formatCode="0">
                  <c:v>171.7964999999997</c:v>
                </c:pt>
                <c:pt idx="485" formatCode="0">
                  <c:v>166.4871000000001</c:v>
                </c:pt>
                <c:pt idx="486" formatCode="0">
                  <c:v>161.1777</c:v>
                </c:pt>
                <c:pt idx="487" formatCode="0">
                  <c:v>155.8683</c:v>
                </c:pt>
                <c:pt idx="488" formatCode="0">
                  <c:v>150.5588999999998</c:v>
                </c:pt>
                <c:pt idx="489" formatCode="0">
                  <c:v>145.2495000000001</c:v>
                </c:pt>
                <c:pt idx="490" formatCode="0">
                  <c:v>139.9401</c:v>
                </c:pt>
                <c:pt idx="491" formatCode="0">
                  <c:v>134.6307</c:v>
                </c:pt>
                <c:pt idx="492" formatCode="0">
                  <c:v>129.45655</c:v>
                </c:pt>
                <c:pt idx="493" formatCode="0">
                  <c:v>124.33765</c:v>
                </c:pt>
                <c:pt idx="494" formatCode="0">
                  <c:v>119.21875</c:v>
                </c:pt>
                <c:pt idx="495" formatCode="0">
                  <c:v>114.0998500000001</c:v>
                </c:pt>
                <c:pt idx="496" formatCode="0">
                  <c:v>108.9809500000001</c:v>
                </c:pt>
                <c:pt idx="497" formatCode="0">
                  <c:v>103.8620500000002</c:v>
                </c:pt>
                <c:pt idx="498" formatCode="0">
                  <c:v>98.74315000000026</c:v>
                </c:pt>
                <c:pt idx="499" formatCode="0">
                  <c:v>93.62424999999984</c:v>
                </c:pt>
                <c:pt idx="500" formatCode="0">
                  <c:v>88.50534999999991</c:v>
                </c:pt>
                <c:pt idx="501" formatCode="0">
                  <c:v>83.38644999999997</c:v>
                </c:pt>
                <c:pt idx="502" formatCode="0">
                  <c:v>78.26755000000002</c:v>
                </c:pt>
                <c:pt idx="503" formatCode="0">
                  <c:v>73.14865000000008</c:v>
                </c:pt>
                <c:pt idx="504" formatCode="0">
                  <c:v>68.02975000000015</c:v>
                </c:pt>
                <c:pt idx="505" formatCode="0">
                  <c:v>62.9108500000002</c:v>
                </c:pt>
                <c:pt idx="506" formatCode="0">
                  <c:v>57.79194999999981</c:v>
                </c:pt>
                <c:pt idx="507" formatCode="0">
                  <c:v>52.67304999999987</c:v>
                </c:pt>
                <c:pt idx="508" formatCode="0">
                  <c:v>47.55414999999994</c:v>
                </c:pt>
                <c:pt idx="509" formatCode="0">
                  <c:v>42.43525</c:v>
                </c:pt>
                <c:pt idx="510" formatCode="0">
                  <c:v>37.31635000000006</c:v>
                </c:pt>
                <c:pt idx="511" formatCode="0">
                  <c:v>32.19745000000012</c:v>
                </c:pt>
                <c:pt idx="512" formatCode="0">
                  <c:v>27.07855000000018</c:v>
                </c:pt>
                <c:pt idx="513" formatCode="0">
                  <c:v>21.95965000000024</c:v>
                </c:pt>
                <c:pt idx="514" formatCode="0">
                  <c:v>16.84074999999982</c:v>
                </c:pt>
                <c:pt idx="515" formatCode="0">
                  <c:v>11.7218499999999</c:v>
                </c:pt>
                <c:pt idx="516" formatCode="0">
                  <c:v>6.602949999999964</c:v>
                </c:pt>
                <c:pt idx="517" formatCode="0">
                  <c:v>1.484050000000025</c:v>
                </c:pt>
              </c:numCache>
            </c:numRef>
          </c:xVal>
          <c:yVal>
            <c:numRef>
              <c:f>Sheet1!$I$4:$I$521</c:f>
              <c:numCache>
                <c:formatCode>0.0</c:formatCode>
                <c:ptCount val="518"/>
                <c:pt idx="0">
                  <c:v>6.59</c:v>
                </c:pt>
                <c:pt idx="1">
                  <c:v>6.29</c:v>
                </c:pt>
                <c:pt idx="2">
                  <c:v>6.99</c:v>
                </c:pt>
                <c:pt idx="3">
                  <c:v>7.29</c:v>
                </c:pt>
                <c:pt idx="4">
                  <c:v>8.29</c:v>
                </c:pt>
                <c:pt idx="5">
                  <c:v>6.89</c:v>
                </c:pt>
                <c:pt idx="6">
                  <c:v>6.89</c:v>
                </c:pt>
                <c:pt idx="7">
                  <c:v>6.189999999999999</c:v>
                </c:pt>
                <c:pt idx="8">
                  <c:v>5.99</c:v>
                </c:pt>
                <c:pt idx="9">
                  <c:v>6.59</c:v>
                </c:pt>
                <c:pt idx="10">
                  <c:v>6.689999999999999</c:v>
                </c:pt>
                <c:pt idx="11">
                  <c:v>6.29</c:v>
                </c:pt>
                <c:pt idx="12">
                  <c:v>5.39</c:v>
                </c:pt>
                <c:pt idx="13">
                  <c:v>6.189999999999999</c:v>
                </c:pt>
                <c:pt idx="14">
                  <c:v>6.79</c:v>
                </c:pt>
                <c:pt idx="15">
                  <c:v>6.99</c:v>
                </c:pt>
                <c:pt idx="16">
                  <c:v>6.29</c:v>
                </c:pt>
                <c:pt idx="17">
                  <c:v>6.79</c:v>
                </c:pt>
                <c:pt idx="18">
                  <c:v>5.79</c:v>
                </c:pt>
                <c:pt idx="19">
                  <c:v>6.79</c:v>
                </c:pt>
                <c:pt idx="20">
                  <c:v>7.09</c:v>
                </c:pt>
                <c:pt idx="21">
                  <c:v>6.89</c:v>
                </c:pt>
                <c:pt idx="22">
                  <c:v>6.99</c:v>
                </c:pt>
                <c:pt idx="23">
                  <c:v>7.189999999999999</c:v>
                </c:pt>
                <c:pt idx="24">
                  <c:v>6.94</c:v>
                </c:pt>
                <c:pt idx="25">
                  <c:v>6.54</c:v>
                </c:pt>
                <c:pt idx="26">
                  <c:v>6.74</c:v>
                </c:pt>
                <c:pt idx="27">
                  <c:v>6.74</c:v>
                </c:pt>
                <c:pt idx="28">
                  <c:v>6.24</c:v>
                </c:pt>
                <c:pt idx="29">
                  <c:v>6.74</c:v>
                </c:pt>
                <c:pt idx="30">
                  <c:v>6.64</c:v>
                </c:pt>
                <c:pt idx="31">
                  <c:v>6.84</c:v>
                </c:pt>
                <c:pt idx="32">
                  <c:v>6.94</c:v>
                </c:pt>
                <c:pt idx="33">
                  <c:v>7.14</c:v>
                </c:pt>
                <c:pt idx="34">
                  <c:v>7.04</c:v>
                </c:pt>
                <c:pt idx="35">
                  <c:v>6.965496414354391</c:v>
                </c:pt>
                <c:pt idx="36">
                  <c:v>6.857653238577106</c:v>
                </c:pt>
                <c:pt idx="37">
                  <c:v>8.258241758241748</c:v>
                </c:pt>
                <c:pt idx="38">
                  <c:v>7.532784000938362</c:v>
                </c:pt>
                <c:pt idx="39">
                  <c:v>6.888340965128566</c:v>
                </c:pt>
                <c:pt idx="40">
                  <c:v>6.81433447290883</c:v>
                </c:pt>
                <c:pt idx="41">
                  <c:v>7.18657579811273</c:v>
                </c:pt>
                <c:pt idx="42">
                  <c:v>7.270009071244158</c:v>
                </c:pt>
                <c:pt idx="43">
                  <c:v>7.065974096060429</c:v>
                </c:pt>
                <c:pt idx="44">
                  <c:v>7.47933370379191</c:v>
                </c:pt>
                <c:pt idx="45">
                  <c:v>6.931501547987615</c:v>
                </c:pt>
                <c:pt idx="46">
                  <c:v>6.590976456027201</c:v>
                </c:pt>
                <c:pt idx="47">
                  <c:v>7.45449500554939</c:v>
                </c:pt>
                <c:pt idx="48">
                  <c:v>7.827928308948201</c:v>
                </c:pt>
                <c:pt idx="49">
                  <c:v>6.509049773755656</c:v>
                </c:pt>
                <c:pt idx="50">
                  <c:v>7.324708092379089</c:v>
                </c:pt>
                <c:pt idx="51">
                  <c:v>7.723283944163576</c:v>
                </c:pt>
                <c:pt idx="52">
                  <c:v>6.454289066667854</c:v>
                </c:pt>
                <c:pt idx="53">
                  <c:v>7.6755533692909</c:v>
                </c:pt>
                <c:pt idx="54">
                  <c:v>7.199146267553394</c:v>
                </c:pt>
                <c:pt idx="55">
                  <c:v>7.911317378662487</c:v>
                </c:pt>
                <c:pt idx="56">
                  <c:v>7.059598133454882</c:v>
                </c:pt>
                <c:pt idx="57">
                  <c:v>6.451891537284058</c:v>
                </c:pt>
                <c:pt idx="58">
                  <c:v>8.213773996753773</c:v>
                </c:pt>
                <c:pt idx="59">
                  <c:v>6.300150829562582</c:v>
                </c:pt>
                <c:pt idx="60">
                  <c:v>7.597428758699229</c:v>
                </c:pt>
                <c:pt idx="61">
                  <c:v>7.134337915137026</c:v>
                </c:pt>
                <c:pt idx="62">
                  <c:v>6.994117647058811</c:v>
                </c:pt>
                <c:pt idx="63">
                  <c:v>6.8903957206541</c:v>
                </c:pt>
                <c:pt idx="64">
                  <c:v>6.911582589692223</c:v>
                </c:pt>
                <c:pt idx="65">
                  <c:v>6.991452991452991</c:v>
                </c:pt>
                <c:pt idx="66">
                  <c:v>7.353451207072424</c:v>
                </c:pt>
                <c:pt idx="67">
                  <c:v>6.44665876426137</c:v>
                </c:pt>
                <c:pt idx="68">
                  <c:v>6.946111330438215</c:v>
                </c:pt>
                <c:pt idx="69">
                  <c:v>7.302930296656255</c:v>
                </c:pt>
                <c:pt idx="70">
                  <c:v>7.5873440285205</c:v>
                </c:pt>
                <c:pt idx="71">
                  <c:v>8.05570537670656</c:v>
                </c:pt>
                <c:pt idx="72">
                  <c:v>7.486882557901207</c:v>
                </c:pt>
                <c:pt idx="73">
                  <c:v>7.849290951965628</c:v>
                </c:pt>
                <c:pt idx="74">
                  <c:v>6.964564413818278</c:v>
                </c:pt>
                <c:pt idx="75">
                  <c:v>7.182846565199505</c:v>
                </c:pt>
                <c:pt idx="76">
                  <c:v>6.601096842187434</c:v>
                </c:pt>
                <c:pt idx="77">
                  <c:v>7.155391986241067</c:v>
                </c:pt>
                <c:pt idx="78">
                  <c:v>7.619909502262438</c:v>
                </c:pt>
                <c:pt idx="79">
                  <c:v>7.924907837794506</c:v>
                </c:pt>
                <c:pt idx="80">
                  <c:v>7.63827349121467</c:v>
                </c:pt>
                <c:pt idx="81">
                  <c:v>7.738462598154017</c:v>
                </c:pt>
                <c:pt idx="82">
                  <c:v>7.788838155031568</c:v>
                </c:pt>
                <c:pt idx="83">
                  <c:v>7.609928134149587</c:v>
                </c:pt>
                <c:pt idx="84">
                  <c:v>6.746295950756433</c:v>
                </c:pt>
                <c:pt idx="85">
                  <c:v>7.059396072776623</c:v>
                </c:pt>
                <c:pt idx="86">
                  <c:v>7.605562609237975</c:v>
                </c:pt>
                <c:pt idx="87">
                  <c:v>7.145400331698366</c:v>
                </c:pt>
                <c:pt idx="88">
                  <c:v>7.152200315776689</c:v>
                </c:pt>
                <c:pt idx="89">
                  <c:v>7.6013664881196</c:v>
                </c:pt>
                <c:pt idx="90">
                  <c:v>7.49625573013263</c:v>
                </c:pt>
                <c:pt idx="91">
                  <c:v>8.206846673095467</c:v>
                </c:pt>
                <c:pt idx="92">
                  <c:v>7.753494608318594</c:v>
                </c:pt>
                <c:pt idx="93">
                  <c:v>7.634034079780626</c:v>
                </c:pt>
                <c:pt idx="94">
                  <c:v>7.44514210178454</c:v>
                </c:pt>
                <c:pt idx="95">
                  <c:v>7.457446808510639</c:v>
                </c:pt>
                <c:pt idx="96">
                  <c:v>7.474242531753351</c:v>
                </c:pt>
                <c:pt idx="97">
                  <c:v>7.41680750431632</c:v>
                </c:pt>
                <c:pt idx="98">
                  <c:v>7.464734351090697</c:v>
                </c:pt>
                <c:pt idx="99">
                  <c:v>7.273185215824148</c:v>
                </c:pt>
                <c:pt idx="100">
                  <c:v>8.184729671036921</c:v>
                </c:pt>
                <c:pt idx="101">
                  <c:v>7.29095179738562</c:v>
                </c:pt>
                <c:pt idx="102">
                  <c:v>7.47198333524443</c:v>
                </c:pt>
                <c:pt idx="103">
                  <c:v>7.63032956573441</c:v>
                </c:pt>
                <c:pt idx="104">
                  <c:v>7.044482255712198</c:v>
                </c:pt>
                <c:pt idx="105">
                  <c:v>6.58250217736752</c:v>
                </c:pt>
                <c:pt idx="106">
                  <c:v>7.349249467370118</c:v>
                </c:pt>
                <c:pt idx="107">
                  <c:v>7.244374399866405</c:v>
                </c:pt>
                <c:pt idx="108">
                  <c:v>8.127283412161205</c:v>
                </c:pt>
                <c:pt idx="109">
                  <c:v>6.799447620893496</c:v>
                </c:pt>
                <c:pt idx="110">
                  <c:v>7.866877329444174</c:v>
                </c:pt>
                <c:pt idx="111">
                  <c:v>8.484332683357881</c:v>
                </c:pt>
                <c:pt idx="112">
                  <c:v>7.346454656431685</c:v>
                </c:pt>
                <c:pt idx="113">
                  <c:v>6.484582346661085</c:v>
                </c:pt>
                <c:pt idx="114">
                  <c:v>6.979464899668688</c:v>
                </c:pt>
                <c:pt idx="115">
                  <c:v>7.886681697879975</c:v>
                </c:pt>
                <c:pt idx="116">
                  <c:v>7.58621788065407</c:v>
                </c:pt>
                <c:pt idx="117">
                  <c:v>7.315273477812176</c:v>
                </c:pt>
                <c:pt idx="118">
                  <c:v>6.823834916402808</c:v>
                </c:pt>
                <c:pt idx="119">
                  <c:v>6.829932711091816</c:v>
                </c:pt>
                <c:pt idx="120">
                  <c:v>6.823974036159274</c:v>
                </c:pt>
                <c:pt idx="121">
                  <c:v>7.153668457236331</c:v>
                </c:pt>
                <c:pt idx="122">
                  <c:v>7.011306563441702</c:v>
                </c:pt>
                <c:pt idx="123">
                  <c:v>7.504476918447724</c:v>
                </c:pt>
                <c:pt idx="124">
                  <c:v>6.555485384337778</c:v>
                </c:pt>
                <c:pt idx="125">
                  <c:v>7.273514685801492</c:v>
                </c:pt>
                <c:pt idx="126">
                  <c:v>7.445010754699336</c:v>
                </c:pt>
                <c:pt idx="127">
                  <c:v>7.295191260058047</c:v>
                </c:pt>
                <c:pt idx="128">
                  <c:v>7.656325543916194</c:v>
                </c:pt>
                <c:pt idx="129">
                  <c:v>7.775732596780458</c:v>
                </c:pt>
                <c:pt idx="130">
                  <c:v>7.18879267568748</c:v>
                </c:pt>
                <c:pt idx="131">
                  <c:v>7.809586529206633</c:v>
                </c:pt>
                <c:pt idx="132">
                  <c:v>7.47809211661204</c:v>
                </c:pt>
                <c:pt idx="133">
                  <c:v>7.498149067762175</c:v>
                </c:pt>
                <c:pt idx="134">
                  <c:v>7.707830163013828</c:v>
                </c:pt>
                <c:pt idx="135">
                  <c:v>7.582283028761192</c:v>
                </c:pt>
                <c:pt idx="136">
                  <c:v>8.16262525912194</c:v>
                </c:pt>
                <c:pt idx="137">
                  <c:v>8.049295774647883</c:v>
                </c:pt>
                <c:pt idx="138">
                  <c:v>7.403708564566095</c:v>
                </c:pt>
                <c:pt idx="139">
                  <c:v>8.01223254662756</c:v>
                </c:pt>
                <c:pt idx="140">
                  <c:v>7.704289110313084</c:v>
                </c:pt>
                <c:pt idx="141">
                  <c:v>7.765951725288229</c:v>
                </c:pt>
                <c:pt idx="142">
                  <c:v>7.654482885378941</c:v>
                </c:pt>
                <c:pt idx="143">
                  <c:v>7.789514523114469</c:v>
                </c:pt>
                <c:pt idx="144">
                  <c:v>7.961804276049077</c:v>
                </c:pt>
                <c:pt idx="145">
                  <c:v>6.032722911105854</c:v>
                </c:pt>
                <c:pt idx="146">
                  <c:v>6.974958311770457</c:v>
                </c:pt>
                <c:pt idx="147">
                  <c:v>7.03347397715286</c:v>
                </c:pt>
                <c:pt idx="148">
                  <c:v>7.441728804197738</c:v>
                </c:pt>
                <c:pt idx="149">
                  <c:v>7.564343626013454</c:v>
                </c:pt>
                <c:pt idx="150">
                  <c:v>6.645964173017782</c:v>
                </c:pt>
                <c:pt idx="151">
                  <c:v>8.061383476371121</c:v>
                </c:pt>
                <c:pt idx="152">
                  <c:v>7.361583813479831</c:v>
                </c:pt>
                <c:pt idx="153">
                  <c:v>7.567538126361645</c:v>
                </c:pt>
                <c:pt idx="154">
                  <c:v>7.676470588235285</c:v>
                </c:pt>
                <c:pt idx="155">
                  <c:v>8.136075171675268</c:v>
                </c:pt>
                <c:pt idx="156">
                  <c:v>8.396120150187733</c:v>
                </c:pt>
                <c:pt idx="157">
                  <c:v>8.206107730448501</c:v>
                </c:pt>
                <c:pt idx="158">
                  <c:v>7.375157402410504</c:v>
                </c:pt>
                <c:pt idx="159">
                  <c:v>7.845073061071562</c:v>
                </c:pt>
                <c:pt idx="160">
                  <c:v>7.93064633260712</c:v>
                </c:pt>
                <c:pt idx="161">
                  <c:v>7.713648380700593</c:v>
                </c:pt>
                <c:pt idx="162">
                  <c:v>8.206314878892733</c:v>
                </c:pt>
                <c:pt idx="163">
                  <c:v>7.79046967624259</c:v>
                </c:pt>
                <c:pt idx="164">
                  <c:v>7.815241693007478</c:v>
                </c:pt>
                <c:pt idx="165">
                  <c:v>7.44939446366782</c:v>
                </c:pt>
                <c:pt idx="166">
                  <c:v>7.287197231833908</c:v>
                </c:pt>
                <c:pt idx="167">
                  <c:v>7.504862236628846</c:v>
                </c:pt>
                <c:pt idx="168">
                  <c:v>7.925226807140766</c:v>
                </c:pt>
                <c:pt idx="169">
                  <c:v>8.758364978147165</c:v>
                </c:pt>
                <c:pt idx="170">
                  <c:v>9.278904665314398</c:v>
                </c:pt>
                <c:pt idx="171">
                  <c:v>8.745247651177561</c:v>
                </c:pt>
                <c:pt idx="172">
                  <c:v>8.676769184831291</c:v>
                </c:pt>
                <c:pt idx="173">
                  <c:v>8.271814465967655</c:v>
                </c:pt>
                <c:pt idx="174">
                  <c:v>7.856542617046816</c:v>
                </c:pt>
                <c:pt idx="175">
                  <c:v>6.704612857112377</c:v>
                </c:pt>
                <c:pt idx="176">
                  <c:v>7.680203045685278</c:v>
                </c:pt>
                <c:pt idx="177">
                  <c:v>7.728874623345983</c:v>
                </c:pt>
                <c:pt idx="178">
                  <c:v>8.257947793765664</c:v>
                </c:pt>
                <c:pt idx="179">
                  <c:v>7.932225063938618</c:v>
                </c:pt>
                <c:pt idx="180">
                  <c:v>7.882444789725381</c:v>
                </c:pt>
                <c:pt idx="181">
                  <c:v>7.708340921507923</c:v>
                </c:pt>
                <c:pt idx="182">
                  <c:v>6.57525314211418</c:v>
                </c:pt>
                <c:pt idx="183">
                  <c:v>8.031285045982971</c:v>
                </c:pt>
                <c:pt idx="184">
                  <c:v>8.071697462695148</c:v>
                </c:pt>
                <c:pt idx="185">
                  <c:v>8.325268716293148</c:v>
                </c:pt>
                <c:pt idx="186">
                  <c:v>8.376328844790928</c:v>
                </c:pt>
                <c:pt idx="187">
                  <c:v>8.304116187417895</c:v>
                </c:pt>
                <c:pt idx="188">
                  <c:v>6.930310055056505</c:v>
                </c:pt>
                <c:pt idx="189">
                  <c:v>5.905911618378695</c:v>
                </c:pt>
                <c:pt idx="190">
                  <c:v>6.703663670497212</c:v>
                </c:pt>
                <c:pt idx="191">
                  <c:v>8.228152711026855</c:v>
                </c:pt>
                <c:pt idx="192">
                  <c:v>7.805480987255335</c:v>
                </c:pt>
                <c:pt idx="193">
                  <c:v>7.843484296373404</c:v>
                </c:pt>
                <c:pt idx="194">
                  <c:v>8.426140477914553</c:v>
                </c:pt>
                <c:pt idx="195">
                  <c:v>8.316391828698005</c:v>
                </c:pt>
                <c:pt idx="196">
                  <c:v>8.374832124630675</c:v>
                </c:pt>
                <c:pt idx="197">
                  <c:v>7.59322974472808</c:v>
                </c:pt>
                <c:pt idx="198">
                  <c:v>7.216186848338328</c:v>
                </c:pt>
                <c:pt idx="199">
                  <c:v>8.59479447169674</c:v>
                </c:pt>
                <c:pt idx="200">
                  <c:v>8.31250155584875</c:v>
                </c:pt>
                <c:pt idx="201">
                  <c:v>8.198100384001068</c:v>
                </c:pt>
                <c:pt idx="202">
                  <c:v>7.338404327248138</c:v>
                </c:pt>
                <c:pt idx="203">
                  <c:v>7.573326248671627</c:v>
                </c:pt>
                <c:pt idx="204">
                  <c:v>7.882174927805676</c:v>
                </c:pt>
                <c:pt idx="205">
                  <c:v>7.651598059942787</c:v>
                </c:pt>
                <c:pt idx="206">
                  <c:v>7.926465608254816</c:v>
                </c:pt>
                <c:pt idx="207">
                  <c:v>7.606993978693841</c:v>
                </c:pt>
                <c:pt idx="208">
                  <c:v>7.520646669263733</c:v>
                </c:pt>
                <c:pt idx="209">
                  <c:v>7.49156361955391</c:v>
                </c:pt>
                <c:pt idx="210">
                  <c:v>7.83584468270067</c:v>
                </c:pt>
                <c:pt idx="211">
                  <c:v>8.532762472077438</c:v>
                </c:pt>
                <c:pt idx="212">
                  <c:v>8.01573435913875</c:v>
                </c:pt>
                <c:pt idx="213">
                  <c:v>9.45334086367191</c:v>
                </c:pt>
                <c:pt idx="214">
                  <c:v>8.38280140518724</c:v>
                </c:pt>
                <c:pt idx="215">
                  <c:v>8.598462616617755</c:v>
                </c:pt>
                <c:pt idx="216">
                  <c:v>9.601250132804468</c:v>
                </c:pt>
                <c:pt idx="217">
                  <c:v>8.710509374748532</c:v>
                </c:pt>
                <c:pt idx="218">
                  <c:v>8.014578637388204</c:v>
                </c:pt>
                <c:pt idx="219">
                  <c:v>8.932145134512758</c:v>
                </c:pt>
                <c:pt idx="220">
                  <c:v>7.111416980585337</c:v>
                </c:pt>
                <c:pt idx="221">
                  <c:v>7.713049015091988</c:v>
                </c:pt>
                <c:pt idx="222">
                  <c:v>8.10633484162896</c:v>
                </c:pt>
                <c:pt idx="223">
                  <c:v>8.407201614913311</c:v>
                </c:pt>
                <c:pt idx="224">
                  <c:v>7.623714059614866</c:v>
                </c:pt>
                <c:pt idx="225">
                  <c:v>8.243444365698085</c:v>
                </c:pt>
                <c:pt idx="226">
                  <c:v>7.68557639774176</c:v>
                </c:pt>
                <c:pt idx="227">
                  <c:v>7.76137314038067</c:v>
                </c:pt>
                <c:pt idx="228">
                  <c:v>7.955108359133125</c:v>
                </c:pt>
                <c:pt idx="229">
                  <c:v>7.253169276659206</c:v>
                </c:pt>
                <c:pt idx="230">
                  <c:v>7.2273586817046</c:v>
                </c:pt>
                <c:pt idx="231">
                  <c:v>7.582828201462028</c:v>
                </c:pt>
                <c:pt idx="232">
                  <c:v>7.512056996711728</c:v>
                </c:pt>
                <c:pt idx="233">
                  <c:v>7.60201042442293</c:v>
                </c:pt>
                <c:pt idx="234">
                  <c:v>7.09375215502379</c:v>
                </c:pt>
                <c:pt idx="235">
                  <c:v>6.909887359198994</c:v>
                </c:pt>
                <c:pt idx="236">
                  <c:v>7.948145523269548</c:v>
                </c:pt>
                <c:pt idx="237">
                  <c:v>8.067934594332434</c:v>
                </c:pt>
                <c:pt idx="238">
                  <c:v>8.662250169964565</c:v>
                </c:pt>
                <c:pt idx="239">
                  <c:v>9.346177308875543</c:v>
                </c:pt>
                <c:pt idx="240">
                  <c:v>8.07269125266687</c:v>
                </c:pt>
                <c:pt idx="241">
                  <c:v>7.479998227317044</c:v>
                </c:pt>
                <c:pt idx="242">
                  <c:v>7.964352012994547</c:v>
                </c:pt>
                <c:pt idx="243">
                  <c:v>7.50212833401259</c:v>
                </c:pt>
                <c:pt idx="244">
                  <c:v>7.948344043499752</c:v>
                </c:pt>
                <c:pt idx="245">
                  <c:v>8.358989302458105</c:v>
                </c:pt>
                <c:pt idx="246">
                  <c:v>7.424172254095525</c:v>
                </c:pt>
                <c:pt idx="247">
                  <c:v>7.749916538692663</c:v>
                </c:pt>
                <c:pt idx="248">
                  <c:v>7.214966670608436</c:v>
                </c:pt>
                <c:pt idx="249">
                  <c:v>7.442384656044696</c:v>
                </c:pt>
                <c:pt idx="250">
                  <c:v>8.311764705882353</c:v>
                </c:pt>
                <c:pt idx="251">
                  <c:v>7.539484286865425</c:v>
                </c:pt>
                <c:pt idx="252">
                  <c:v>7.13264461254751</c:v>
                </c:pt>
                <c:pt idx="253">
                  <c:v>7.827169900775504</c:v>
                </c:pt>
                <c:pt idx="254">
                  <c:v>8.07407929614799</c:v>
                </c:pt>
                <c:pt idx="255">
                  <c:v>7.32526049469024</c:v>
                </c:pt>
                <c:pt idx="256">
                  <c:v>7.487587695628709</c:v>
                </c:pt>
                <c:pt idx="257">
                  <c:v>7.878111110423706</c:v>
                </c:pt>
                <c:pt idx="258">
                  <c:v>7.265003038488405</c:v>
                </c:pt>
                <c:pt idx="259">
                  <c:v>7.496144758114663</c:v>
                </c:pt>
                <c:pt idx="260">
                  <c:v>8.424227318045861</c:v>
                </c:pt>
                <c:pt idx="261">
                  <c:v>7.751354558045743</c:v>
                </c:pt>
                <c:pt idx="262">
                  <c:v>8.41969226965504</c:v>
                </c:pt>
                <c:pt idx="263">
                  <c:v>8.490618428856418</c:v>
                </c:pt>
                <c:pt idx="264">
                  <c:v>8.9918350500664</c:v>
                </c:pt>
                <c:pt idx="265">
                  <c:v>8.825009424713823</c:v>
                </c:pt>
                <c:pt idx="266">
                  <c:v>8.593200916730328</c:v>
                </c:pt>
                <c:pt idx="267">
                  <c:v>8.29354752163123</c:v>
                </c:pt>
                <c:pt idx="268">
                  <c:v>9.1644422357426</c:v>
                </c:pt>
                <c:pt idx="269">
                  <c:v>8.744474476907328</c:v>
                </c:pt>
                <c:pt idx="270">
                  <c:v>8.99744562837542</c:v>
                </c:pt>
                <c:pt idx="271">
                  <c:v>10.02489633151089</c:v>
                </c:pt>
                <c:pt idx="272">
                  <c:v>8.489807020015142</c:v>
                </c:pt>
                <c:pt idx="273">
                  <c:v>8.455962712954034</c:v>
                </c:pt>
                <c:pt idx="274">
                  <c:v>9.017814726840848</c:v>
                </c:pt>
                <c:pt idx="275">
                  <c:v>9.17988095795886</c:v>
                </c:pt>
                <c:pt idx="276">
                  <c:v>8.910063198833253</c:v>
                </c:pt>
                <c:pt idx="277">
                  <c:v>8.176555348364127</c:v>
                </c:pt>
                <c:pt idx="278">
                  <c:v>8.368279454325653</c:v>
                </c:pt>
                <c:pt idx="279">
                  <c:v>7.33922224218362</c:v>
                </c:pt>
                <c:pt idx="280">
                  <c:v>7.85326261652202</c:v>
                </c:pt>
                <c:pt idx="281">
                  <c:v>8.640801274638295</c:v>
                </c:pt>
                <c:pt idx="282">
                  <c:v>8.90381291055465</c:v>
                </c:pt>
                <c:pt idx="283">
                  <c:v>9.23256975833996</c:v>
                </c:pt>
                <c:pt idx="284">
                  <c:v>8.751975417032462</c:v>
                </c:pt>
                <c:pt idx="285">
                  <c:v>8.88552563882696</c:v>
                </c:pt>
                <c:pt idx="286">
                  <c:v>8.301969656640936</c:v>
                </c:pt>
                <c:pt idx="287">
                  <c:v>8.956593532354576</c:v>
                </c:pt>
                <c:pt idx="288">
                  <c:v>9.148399377982733</c:v>
                </c:pt>
                <c:pt idx="289">
                  <c:v>9.391164562991188</c:v>
                </c:pt>
                <c:pt idx="290">
                  <c:v>8.979791710817112</c:v>
                </c:pt>
                <c:pt idx="291">
                  <c:v>8.96649688974241</c:v>
                </c:pt>
                <c:pt idx="292">
                  <c:v>8.691383595691798</c:v>
                </c:pt>
                <c:pt idx="293">
                  <c:v>9.31505780438868</c:v>
                </c:pt>
                <c:pt idx="294">
                  <c:v>8.860845508554527</c:v>
                </c:pt>
                <c:pt idx="295">
                  <c:v>9.12241209332895</c:v>
                </c:pt>
                <c:pt idx="296">
                  <c:v>8.71891288160834</c:v>
                </c:pt>
                <c:pt idx="297">
                  <c:v>8.600061345511525</c:v>
                </c:pt>
                <c:pt idx="298">
                  <c:v>8.712566844919784</c:v>
                </c:pt>
                <c:pt idx="299">
                  <c:v>8.817931512344552</c:v>
                </c:pt>
                <c:pt idx="300">
                  <c:v>8.8394572728805</c:v>
                </c:pt>
                <c:pt idx="301">
                  <c:v>8.856811145510838</c:v>
                </c:pt>
                <c:pt idx="302">
                  <c:v>8.84344256733836</c:v>
                </c:pt>
                <c:pt idx="303">
                  <c:v>8.830281169071398</c:v>
                </c:pt>
                <c:pt idx="304">
                  <c:v>8.720670174552746</c:v>
                </c:pt>
                <c:pt idx="305">
                  <c:v>8.65275896880309</c:v>
                </c:pt>
                <c:pt idx="306">
                  <c:v>9.030817474048442</c:v>
                </c:pt>
                <c:pt idx="307">
                  <c:v>9.12963051996442</c:v>
                </c:pt>
                <c:pt idx="308">
                  <c:v>9.023260719916498</c:v>
                </c:pt>
                <c:pt idx="309">
                  <c:v>8.966019739559516</c:v>
                </c:pt>
                <c:pt idx="310">
                  <c:v>9.00015516864124</c:v>
                </c:pt>
                <c:pt idx="311">
                  <c:v>8.946185894256521</c:v>
                </c:pt>
                <c:pt idx="312">
                  <c:v>9.304377564979481</c:v>
                </c:pt>
                <c:pt idx="313">
                  <c:v>8.743051066580453</c:v>
                </c:pt>
                <c:pt idx="314">
                  <c:v>8.942483184096653</c:v>
                </c:pt>
                <c:pt idx="315">
                  <c:v>8.84184239733629</c:v>
                </c:pt>
                <c:pt idx="316">
                  <c:v>9.448263642806493</c:v>
                </c:pt>
                <c:pt idx="317">
                  <c:v>8.75589225589226</c:v>
                </c:pt>
                <c:pt idx="318">
                  <c:v>9.191780388686002</c:v>
                </c:pt>
                <c:pt idx="319">
                  <c:v>9.092988171210381</c:v>
                </c:pt>
                <c:pt idx="320">
                  <c:v>9.200788028337181</c:v>
                </c:pt>
                <c:pt idx="321">
                  <c:v>8.89143218098354</c:v>
                </c:pt>
                <c:pt idx="322">
                  <c:v>8.830220803644934</c:v>
                </c:pt>
                <c:pt idx="323">
                  <c:v>9.657262905162063</c:v>
                </c:pt>
                <c:pt idx="324">
                  <c:v>9.420258232048183</c:v>
                </c:pt>
                <c:pt idx="325">
                  <c:v>9.124120705474528</c:v>
                </c:pt>
                <c:pt idx="326">
                  <c:v>8.944410715794266</c:v>
                </c:pt>
                <c:pt idx="327">
                  <c:v>9.274571574804541</c:v>
                </c:pt>
                <c:pt idx="328">
                  <c:v>8.957856441250488</c:v>
                </c:pt>
                <c:pt idx="329">
                  <c:v>9.159927932987034</c:v>
                </c:pt>
                <c:pt idx="330">
                  <c:v>8.714815154733648</c:v>
                </c:pt>
                <c:pt idx="331">
                  <c:v>7.897437441382657</c:v>
                </c:pt>
                <c:pt idx="332">
                  <c:v>8.51149277853313</c:v>
                </c:pt>
                <c:pt idx="333">
                  <c:v>8.056543094374926</c:v>
                </c:pt>
                <c:pt idx="334">
                  <c:v>8.331065613827515</c:v>
                </c:pt>
                <c:pt idx="335">
                  <c:v>8.57143983598801</c:v>
                </c:pt>
                <c:pt idx="336">
                  <c:v>7.636459541160896</c:v>
                </c:pt>
                <c:pt idx="337">
                  <c:v>7.636459541160896</c:v>
                </c:pt>
                <c:pt idx="338">
                  <c:v>8.179996395340976</c:v>
                </c:pt>
                <c:pt idx="339">
                  <c:v>8.764889445320783</c:v>
                </c:pt>
                <c:pt idx="340">
                  <c:v>7.895847150655578</c:v>
                </c:pt>
                <c:pt idx="341">
                  <c:v>7.93881775296043</c:v>
                </c:pt>
                <c:pt idx="342">
                  <c:v>8.604948545226843</c:v>
                </c:pt>
                <c:pt idx="343">
                  <c:v>8.55899623501779</c:v>
                </c:pt>
                <c:pt idx="344">
                  <c:v>8.03170645602577</c:v>
                </c:pt>
                <c:pt idx="345">
                  <c:v>7.221290737581301</c:v>
                </c:pt>
                <c:pt idx="346">
                  <c:v>7.736160202242457</c:v>
                </c:pt>
                <c:pt idx="347">
                  <c:v>8.341798230715835</c:v>
                </c:pt>
                <c:pt idx="348">
                  <c:v>8.121679487055813</c:v>
                </c:pt>
                <c:pt idx="349">
                  <c:v>7.806966472595864</c:v>
                </c:pt>
                <c:pt idx="350">
                  <c:v>8.195501730103807</c:v>
                </c:pt>
                <c:pt idx="351">
                  <c:v>7.666724191469006</c:v>
                </c:pt>
                <c:pt idx="352">
                  <c:v>8.594615624027388</c:v>
                </c:pt>
                <c:pt idx="353">
                  <c:v>8.17948513941194</c:v>
                </c:pt>
                <c:pt idx="354">
                  <c:v>6.828738756228551</c:v>
                </c:pt>
                <c:pt idx="355">
                  <c:v>8.21552865519198</c:v>
                </c:pt>
                <c:pt idx="356">
                  <c:v>8.294276058717923</c:v>
                </c:pt>
                <c:pt idx="357">
                  <c:v>8.400924989160282</c:v>
                </c:pt>
                <c:pt idx="358">
                  <c:v>8.410265125764781</c:v>
                </c:pt>
                <c:pt idx="359">
                  <c:v>7.915138355525245</c:v>
                </c:pt>
                <c:pt idx="360">
                  <c:v>8.55960632498826</c:v>
                </c:pt>
                <c:pt idx="361">
                  <c:v>8.20568265027626</c:v>
                </c:pt>
                <c:pt idx="362">
                  <c:v>8.49473563744564</c:v>
                </c:pt>
                <c:pt idx="363">
                  <c:v>8.46508024179938</c:v>
                </c:pt>
                <c:pt idx="364">
                  <c:v>8.087068756424621</c:v>
                </c:pt>
                <c:pt idx="365">
                  <c:v>8.400505785353011</c:v>
                </c:pt>
                <c:pt idx="366">
                  <c:v>7.948296619575237</c:v>
                </c:pt>
                <c:pt idx="367">
                  <c:v>7.642085576745645</c:v>
                </c:pt>
                <c:pt idx="368">
                  <c:v>7.862671685420254</c:v>
                </c:pt>
                <c:pt idx="369">
                  <c:v>7.336582596193278</c:v>
                </c:pt>
                <c:pt idx="370">
                  <c:v>7.948821216008747</c:v>
                </c:pt>
                <c:pt idx="371">
                  <c:v>7.306754221388366</c:v>
                </c:pt>
                <c:pt idx="372">
                  <c:v>8.31370359494436</c:v>
                </c:pt>
                <c:pt idx="373">
                  <c:v>7.83583868078524</c:v>
                </c:pt>
                <c:pt idx="374">
                  <c:v>7.917684514264335</c:v>
                </c:pt>
                <c:pt idx="375">
                  <c:v>8.131675463135691</c:v>
                </c:pt>
                <c:pt idx="376">
                  <c:v>8.048731360597298</c:v>
                </c:pt>
                <c:pt idx="377">
                  <c:v>8.345581809770226</c:v>
                </c:pt>
                <c:pt idx="378">
                  <c:v>8.136277789649611</c:v>
                </c:pt>
                <c:pt idx="379">
                  <c:v>7.946355340152044</c:v>
                </c:pt>
                <c:pt idx="380">
                  <c:v>8.191713181622998</c:v>
                </c:pt>
                <c:pt idx="381">
                  <c:v>8.146933087449443</c:v>
                </c:pt>
                <c:pt idx="382">
                  <c:v>7.492471933200083</c:v>
                </c:pt>
                <c:pt idx="383">
                  <c:v>7.72530931191665</c:v>
                </c:pt>
                <c:pt idx="384">
                  <c:v>7.8805624420905</c:v>
                </c:pt>
                <c:pt idx="385">
                  <c:v>8.061608784882321</c:v>
                </c:pt>
                <c:pt idx="386">
                  <c:v>7.632868241636276</c:v>
                </c:pt>
                <c:pt idx="387">
                  <c:v>7.27476468434316</c:v>
                </c:pt>
                <c:pt idx="388">
                  <c:v>7.810393278983652</c:v>
                </c:pt>
                <c:pt idx="389">
                  <c:v>7.848209353157352</c:v>
                </c:pt>
                <c:pt idx="390">
                  <c:v>7.589257789005173</c:v>
                </c:pt>
                <c:pt idx="391">
                  <c:v>8.011594021897505</c:v>
                </c:pt>
                <c:pt idx="392">
                  <c:v>7.900146891900915</c:v>
                </c:pt>
                <c:pt idx="393">
                  <c:v>7.809941144309008</c:v>
                </c:pt>
                <c:pt idx="394">
                  <c:v>8.06662665066026</c:v>
                </c:pt>
                <c:pt idx="395">
                  <c:v>8.1880467373497</c:v>
                </c:pt>
                <c:pt idx="396">
                  <c:v>6.656062424969985</c:v>
                </c:pt>
                <c:pt idx="397">
                  <c:v>6.10375816993464</c:v>
                </c:pt>
                <c:pt idx="398">
                  <c:v>7.617441741094343</c:v>
                </c:pt>
                <c:pt idx="399">
                  <c:v>8.474853162539468</c:v>
                </c:pt>
                <c:pt idx="400">
                  <c:v>8.797588892016135</c:v>
                </c:pt>
                <c:pt idx="401">
                  <c:v>8.4304442331205</c:v>
                </c:pt>
                <c:pt idx="402">
                  <c:v>8.941112112240955</c:v>
                </c:pt>
                <c:pt idx="403">
                  <c:v>8.087993221980151</c:v>
                </c:pt>
                <c:pt idx="404">
                  <c:v>8.3274618472259</c:v>
                </c:pt>
                <c:pt idx="405">
                  <c:v>7.998840915676614</c:v>
                </c:pt>
                <c:pt idx="406">
                  <c:v>7.603901647741827</c:v>
                </c:pt>
                <c:pt idx="407">
                  <c:v>8.260744701921173</c:v>
                </c:pt>
                <c:pt idx="408">
                  <c:v>8.158320023821751</c:v>
                </c:pt>
                <c:pt idx="409">
                  <c:v>7.149947078556938</c:v>
                </c:pt>
                <c:pt idx="410">
                  <c:v>8.373141724479683</c:v>
                </c:pt>
                <c:pt idx="411">
                  <c:v>8.227512461320368</c:v>
                </c:pt>
                <c:pt idx="412">
                  <c:v>9.652119120555277</c:v>
                </c:pt>
                <c:pt idx="413">
                  <c:v>8.446211383461433</c:v>
                </c:pt>
                <c:pt idx="414">
                  <c:v>8.69664421223855</c:v>
                </c:pt>
                <c:pt idx="415">
                  <c:v>8.653253053798838</c:v>
                </c:pt>
                <c:pt idx="416">
                  <c:v>8.8964441081899</c:v>
                </c:pt>
                <c:pt idx="417">
                  <c:v>7.928633537672274</c:v>
                </c:pt>
                <c:pt idx="418">
                  <c:v>9.813192700191448</c:v>
                </c:pt>
                <c:pt idx="419">
                  <c:v>8.251347741042865</c:v>
                </c:pt>
                <c:pt idx="420">
                  <c:v>8.435977163829138</c:v>
                </c:pt>
                <c:pt idx="421">
                  <c:v>8.318212604558231</c:v>
                </c:pt>
                <c:pt idx="422">
                  <c:v>8.47611197871479</c:v>
                </c:pt>
                <c:pt idx="423">
                  <c:v>8.071864594894561</c:v>
                </c:pt>
                <c:pt idx="424">
                  <c:v>8.510420520409422</c:v>
                </c:pt>
                <c:pt idx="425">
                  <c:v>8.414654688377314</c:v>
                </c:pt>
                <c:pt idx="426">
                  <c:v>7.885931227090231</c:v>
                </c:pt>
                <c:pt idx="427">
                  <c:v>8.218984577589734</c:v>
                </c:pt>
                <c:pt idx="428">
                  <c:v>8.337436729077594</c:v>
                </c:pt>
                <c:pt idx="429">
                  <c:v>8.269355963729365</c:v>
                </c:pt>
                <c:pt idx="430">
                  <c:v>8.52641555582732</c:v>
                </c:pt>
                <c:pt idx="431">
                  <c:v>8.211229946524048</c:v>
                </c:pt>
                <c:pt idx="432">
                  <c:v>8.240083868733871</c:v>
                </c:pt>
                <c:pt idx="433">
                  <c:v>8.461867619976167</c:v>
                </c:pt>
                <c:pt idx="434">
                  <c:v>8.340411629823087</c:v>
                </c:pt>
                <c:pt idx="435">
                  <c:v>8.010675251311381</c:v>
                </c:pt>
                <c:pt idx="436">
                  <c:v>8.104363567969148</c:v>
                </c:pt>
                <c:pt idx="437">
                  <c:v>8.138780073906078</c:v>
                </c:pt>
                <c:pt idx="438">
                  <c:v>8.158765818871346</c:v>
                </c:pt>
                <c:pt idx="439">
                  <c:v>7.894324565196638</c:v>
                </c:pt>
                <c:pt idx="440">
                  <c:v>8.417828443675756</c:v>
                </c:pt>
                <c:pt idx="441">
                  <c:v>8.127318594354451</c:v>
                </c:pt>
                <c:pt idx="442">
                  <c:v>9.339871264918318</c:v>
                </c:pt>
                <c:pt idx="443">
                  <c:v>8.93053940943967</c:v>
                </c:pt>
                <c:pt idx="444">
                  <c:v>8.218438091456511</c:v>
                </c:pt>
                <c:pt idx="445">
                  <c:v>8.50514784355578</c:v>
                </c:pt>
                <c:pt idx="446">
                  <c:v>8.416213992694231</c:v>
                </c:pt>
                <c:pt idx="447">
                  <c:v>8.337317451252343</c:v>
                </c:pt>
                <c:pt idx="448">
                  <c:v>8.331529792735228</c:v>
                </c:pt>
                <c:pt idx="449">
                  <c:v>8.44484021982496</c:v>
                </c:pt>
                <c:pt idx="450">
                  <c:v>8.154200646624518</c:v>
                </c:pt>
                <c:pt idx="451">
                  <c:v>8.296457996879533</c:v>
                </c:pt>
                <c:pt idx="452">
                  <c:v>8.46801450354495</c:v>
                </c:pt>
                <c:pt idx="453">
                  <c:v>8.149263255598097</c:v>
                </c:pt>
                <c:pt idx="454">
                  <c:v>6.556902157848064</c:v>
                </c:pt>
                <c:pt idx="455">
                  <c:v>7.522915190172444</c:v>
                </c:pt>
                <c:pt idx="456">
                  <c:v>8.098119858989424</c:v>
                </c:pt>
                <c:pt idx="457">
                  <c:v>8.266303624211098</c:v>
                </c:pt>
                <c:pt idx="458">
                  <c:v>7.361294061113152</c:v>
                </c:pt>
                <c:pt idx="459">
                  <c:v>8.0804971581182</c:v>
                </c:pt>
                <c:pt idx="460">
                  <c:v>7.812816517335385</c:v>
                </c:pt>
                <c:pt idx="461">
                  <c:v>8.342778301251833</c:v>
                </c:pt>
                <c:pt idx="462">
                  <c:v>8.18708397476204</c:v>
                </c:pt>
                <c:pt idx="463">
                  <c:v>8.019930340557275</c:v>
                </c:pt>
                <c:pt idx="464">
                  <c:v>8.08480293525861</c:v>
                </c:pt>
                <c:pt idx="465">
                  <c:v>8.397524243518853</c:v>
                </c:pt>
                <c:pt idx="466">
                  <c:v>9.869531025616476</c:v>
                </c:pt>
                <c:pt idx="467">
                  <c:v>7.97876345108179</c:v>
                </c:pt>
                <c:pt idx="468">
                  <c:v>7.57646701667917</c:v>
                </c:pt>
                <c:pt idx="469">
                  <c:v>10.4626191015346</c:v>
                </c:pt>
                <c:pt idx="470">
                  <c:v>7.947594206877606</c:v>
                </c:pt>
                <c:pt idx="471">
                  <c:v>8.16031548072702</c:v>
                </c:pt>
                <c:pt idx="472">
                  <c:v>7.925318175974728</c:v>
                </c:pt>
                <c:pt idx="473">
                  <c:v>8.06926614293926</c:v>
                </c:pt>
                <c:pt idx="474">
                  <c:v>8.235740917634734</c:v>
                </c:pt>
                <c:pt idx="475">
                  <c:v>8.16714128822829</c:v>
                </c:pt>
                <c:pt idx="476">
                  <c:v>8.772636376074856</c:v>
                </c:pt>
                <c:pt idx="477">
                  <c:v>7.73316317349207</c:v>
                </c:pt>
                <c:pt idx="478">
                  <c:v>8.421503700818068</c:v>
                </c:pt>
                <c:pt idx="479">
                  <c:v>8.175523312231412</c:v>
                </c:pt>
                <c:pt idx="480">
                  <c:v>8.236430670288852</c:v>
                </c:pt>
                <c:pt idx="481">
                  <c:v>7.457606284103857</c:v>
                </c:pt>
                <c:pt idx="482">
                  <c:v>6.44952271477835</c:v>
                </c:pt>
                <c:pt idx="483">
                  <c:v>7.708715279377203</c:v>
                </c:pt>
                <c:pt idx="484">
                  <c:v>8.611368909512732</c:v>
                </c:pt>
                <c:pt idx="485">
                  <c:v>8.670729678009816</c:v>
                </c:pt>
                <c:pt idx="486">
                  <c:v>7.760504201680669</c:v>
                </c:pt>
                <c:pt idx="488">
                  <c:v>8.961905167276748</c:v>
                </c:pt>
                <c:pt idx="489">
                  <c:v>8.181035701161768</c:v>
                </c:pt>
                <c:pt idx="490">
                  <c:v>8.242269046922251</c:v>
                </c:pt>
                <c:pt idx="491">
                  <c:v>8.747639796659405</c:v>
                </c:pt>
                <c:pt idx="492">
                  <c:v>8.25234985216892</c:v>
                </c:pt>
                <c:pt idx="493">
                  <c:v>9.095991592409486</c:v>
                </c:pt>
                <c:pt idx="494">
                  <c:v>8.513390722142498</c:v>
                </c:pt>
                <c:pt idx="495">
                  <c:v>8.545454545454544</c:v>
                </c:pt>
                <c:pt idx="496">
                  <c:v>8.564372918978914</c:v>
                </c:pt>
                <c:pt idx="497">
                  <c:v>8.35922425245552</c:v>
                </c:pt>
                <c:pt idx="498">
                  <c:v>8.825671990650548</c:v>
                </c:pt>
                <c:pt idx="499">
                  <c:v>8.639324423866148</c:v>
                </c:pt>
                <c:pt idx="500">
                  <c:v>9.675328383780695</c:v>
                </c:pt>
                <c:pt idx="501">
                  <c:v>9.314967894309544</c:v>
                </c:pt>
                <c:pt idx="502">
                  <c:v>9.131089948318912</c:v>
                </c:pt>
                <c:pt idx="503">
                  <c:v>8.845399698340877</c:v>
                </c:pt>
                <c:pt idx="504">
                  <c:v>9.091414944356121</c:v>
                </c:pt>
                <c:pt idx="505">
                  <c:v>8.762851086380498</c:v>
                </c:pt>
                <c:pt idx="506">
                  <c:v>8.295665634674921</c:v>
                </c:pt>
                <c:pt idx="507">
                  <c:v>9.55142525567564</c:v>
                </c:pt>
                <c:pt idx="509">
                  <c:v>7.86923268250218</c:v>
                </c:pt>
                <c:pt idx="510">
                  <c:v>8.255062680810028</c:v>
                </c:pt>
                <c:pt idx="511">
                  <c:v>8.178622668579628</c:v>
                </c:pt>
                <c:pt idx="512">
                  <c:v>8.37386294724075</c:v>
                </c:pt>
                <c:pt idx="513">
                  <c:v>9.00575675109902</c:v>
                </c:pt>
                <c:pt idx="514">
                  <c:v>9.521914648212228</c:v>
                </c:pt>
                <c:pt idx="515">
                  <c:v>7.8312693498452</c:v>
                </c:pt>
                <c:pt idx="516">
                  <c:v>8.724475997295453</c:v>
                </c:pt>
                <c:pt idx="517">
                  <c:v>8.792490118577074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3812888"/>
        <c:axId val="2080118648"/>
      </c:scatterChart>
      <c:valAx>
        <c:axId val="2103812888"/>
        <c:scaling>
          <c:orientation val="minMax"/>
          <c:max val="2100.0"/>
          <c:min val="0.0"/>
        </c:scaling>
        <c:delete val="0"/>
        <c:axPos val="b"/>
        <c:numFmt formatCode="General" sourceLinked="1"/>
        <c:majorTickMark val="out"/>
        <c:minorTickMark val="cross"/>
        <c:tickLblPos val="none"/>
        <c:txPr>
          <a:bodyPr/>
          <a:lstStyle/>
          <a:p>
            <a:pPr>
              <a:defRPr sz="1200"/>
            </a:pPr>
            <a:endParaRPr lang="en-US"/>
          </a:p>
        </c:txPr>
        <c:crossAx val="2080118648"/>
        <c:crosses val="autoZero"/>
        <c:crossBetween val="midCat"/>
      </c:valAx>
      <c:valAx>
        <c:axId val="2080118648"/>
        <c:scaling>
          <c:orientation val="minMax"/>
          <c:min val="5.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03812888"/>
        <c:crosses val="autoZero"/>
        <c:crossBetween val="midCat"/>
      </c:valAx>
      <c:spPr>
        <a:noFill/>
      </c:spPr>
    </c:plotArea>
    <c:plotVisOnly val="1"/>
    <c:dispBlanksAs val="gap"/>
    <c:showDLblsOverMax val="0"/>
  </c:chart>
  <c:spPr>
    <a:noFill/>
  </c:sp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989942038495188"/>
          <c:y val="0.0870949090972802"/>
          <c:w val="0.876439864781292"/>
          <c:h val="0.846151736307139"/>
        </c:manualLayout>
      </c:layout>
      <c:scatterChart>
        <c:scatterStyle val="lineMarker"/>
        <c:varyColors val="0"/>
        <c:ser>
          <c:idx val="0"/>
          <c:order val="0"/>
          <c:marker>
            <c:symbol val="none"/>
          </c:marker>
          <c:xVal>
            <c:numRef>
              <c:f>amoall.txt!$A$2:$A$1508</c:f>
              <c:numCache>
                <c:formatCode>General</c:formatCode>
                <c:ptCount val="1507"/>
                <c:pt idx="0">
                  <c:v>503.0</c:v>
                </c:pt>
                <c:pt idx="1">
                  <c:v>504.0</c:v>
                </c:pt>
                <c:pt idx="2">
                  <c:v>505.0</c:v>
                </c:pt>
                <c:pt idx="3">
                  <c:v>506.0</c:v>
                </c:pt>
                <c:pt idx="4">
                  <c:v>507.0</c:v>
                </c:pt>
                <c:pt idx="5">
                  <c:v>508.0</c:v>
                </c:pt>
                <c:pt idx="6">
                  <c:v>509.0</c:v>
                </c:pt>
                <c:pt idx="7">
                  <c:v>510.0</c:v>
                </c:pt>
                <c:pt idx="8">
                  <c:v>511.0</c:v>
                </c:pt>
                <c:pt idx="9">
                  <c:v>512.0</c:v>
                </c:pt>
                <c:pt idx="10">
                  <c:v>513.0</c:v>
                </c:pt>
                <c:pt idx="11">
                  <c:v>514.0</c:v>
                </c:pt>
                <c:pt idx="12">
                  <c:v>515.0</c:v>
                </c:pt>
                <c:pt idx="13">
                  <c:v>516.0</c:v>
                </c:pt>
                <c:pt idx="14">
                  <c:v>517.0</c:v>
                </c:pt>
                <c:pt idx="15">
                  <c:v>518.0</c:v>
                </c:pt>
                <c:pt idx="16">
                  <c:v>519.0</c:v>
                </c:pt>
                <c:pt idx="17">
                  <c:v>520.0</c:v>
                </c:pt>
                <c:pt idx="18">
                  <c:v>521.0</c:v>
                </c:pt>
                <c:pt idx="19">
                  <c:v>522.0</c:v>
                </c:pt>
                <c:pt idx="20">
                  <c:v>523.0</c:v>
                </c:pt>
                <c:pt idx="21">
                  <c:v>524.0</c:v>
                </c:pt>
                <c:pt idx="22">
                  <c:v>525.0</c:v>
                </c:pt>
                <c:pt idx="23">
                  <c:v>526.0</c:v>
                </c:pt>
                <c:pt idx="24">
                  <c:v>527.0</c:v>
                </c:pt>
                <c:pt idx="25">
                  <c:v>528.0</c:v>
                </c:pt>
                <c:pt idx="26">
                  <c:v>529.0</c:v>
                </c:pt>
                <c:pt idx="27">
                  <c:v>530.0</c:v>
                </c:pt>
                <c:pt idx="28">
                  <c:v>531.0</c:v>
                </c:pt>
                <c:pt idx="29">
                  <c:v>532.0</c:v>
                </c:pt>
                <c:pt idx="30">
                  <c:v>533.0</c:v>
                </c:pt>
                <c:pt idx="31">
                  <c:v>534.0</c:v>
                </c:pt>
                <c:pt idx="32">
                  <c:v>535.0</c:v>
                </c:pt>
                <c:pt idx="33">
                  <c:v>536.0</c:v>
                </c:pt>
                <c:pt idx="34">
                  <c:v>537.0</c:v>
                </c:pt>
                <c:pt idx="35">
                  <c:v>538.0</c:v>
                </c:pt>
                <c:pt idx="36">
                  <c:v>539.0</c:v>
                </c:pt>
                <c:pt idx="37">
                  <c:v>540.0</c:v>
                </c:pt>
                <c:pt idx="38">
                  <c:v>541.0</c:v>
                </c:pt>
                <c:pt idx="39">
                  <c:v>542.0</c:v>
                </c:pt>
                <c:pt idx="40">
                  <c:v>543.0</c:v>
                </c:pt>
                <c:pt idx="41">
                  <c:v>544.0</c:v>
                </c:pt>
                <c:pt idx="42">
                  <c:v>545.0</c:v>
                </c:pt>
                <c:pt idx="43">
                  <c:v>546.0</c:v>
                </c:pt>
                <c:pt idx="44">
                  <c:v>547.0</c:v>
                </c:pt>
                <c:pt idx="45">
                  <c:v>548.0</c:v>
                </c:pt>
                <c:pt idx="46">
                  <c:v>549.0</c:v>
                </c:pt>
                <c:pt idx="47">
                  <c:v>550.0</c:v>
                </c:pt>
                <c:pt idx="48">
                  <c:v>551.0</c:v>
                </c:pt>
                <c:pt idx="49">
                  <c:v>552.0</c:v>
                </c:pt>
                <c:pt idx="50">
                  <c:v>553.0</c:v>
                </c:pt>
                <c:pt idx="51">
                  <c:v>554.0</c:v>
                </c:pt>
                <c:pt idx="52">
                  <c:v>555.0</c:v>
                </c:pt>
                <c:pt idx="53">
                  <c:v>556.0</c:v>
                </c:pt>
                <c:pt idx="54">
                  <c:v>557.0</c:v>
                </c:pt>
                <c:pt idx="55">
                  <c:v>558.0</c:v>
                </c:pt>
                <c:pt idx="56">
                  <c:v>559.0</c:v>
                </c:pt>
                <c:pt idx="57">
                  <c:v>560.0</c:v>
                </c:pt>
                <c:pt idx="58">
                  <c:v>561.0</c:v>
                </c:pt>
                <c:pt idx="59">
                  <c:v>562.0</c:v>
                </c:pt>
                <c:pt idx="60">
                  <c:v>563.0</c:v>
                </c:pt>
                <c:pt idx="61">
                  <c:v>564.0</c:v>
                </c:pt>
                <c:pt idx="62">
                  <c:v>565.0</c:v>
                </c:pt>
                <c:pt idx="63">
                  <c:v>566.0</c:v>
                </c:pt>
                <c:pt idx="64">
                  <c:v>567.0</c:v>
                </c:pt>
                <c:pt idx="65">
                  <c:v>568.0</c:v>
                </c:pt>
                <c:pt idx="66">
                  <c:v>569.0</c:v>
                </c:pt>
                <c:pt idx="67">
                  <c:v>570.0</c:v>
                </c:pt>
                <c:pt idx="68">
                  <c:v>571.0</c:v>
                </c:pt>
                <c:pt idx="69">
                  <c:v>572.0</c:v>
                </c:pt>
                <c:pt idx="70">
                  <c:v>573.0</c:v>
                </c:pt>
                <c:pt idx="71">
                  <c:v>574.0</c:v>
                </c:pt>
                <c:pt idx="72">
                  <c:v>575.0</c:v>
                </c:pt>
                <c:pt idx="73">
                  <c:v>576.0</c:v>
                </c:pt>
                <c:pt idx="74">
                  <c:v>577.0</c:v>
                </c:pt>
                <c:pt idx="75">
                  <c:v>578.0</c:v>
                </c:pt>
                <c:pt idx="76">
                  <c:v>579.0</c:v>
                </c:pt>
                <c:pt idx="77">
                  <c:v>580.0</c:v>
                </c:pt>
                <c:pt idx="78">
                  <c:v>581.0</c:v>
                </c:pt>
                <c:pt idx="79">
                  <c:v>582.0</c:v>
                </c:pt>
                <c:pt idx="80">
                  <c:v>583.0</c:v>
                </c:pt>
                <c:pt idx="81">
                  <c:v>584.0</c:v>
                </c:pt>
                <c:pt idx="82">
                  <c:v>585.0</c:v>
                </c:pt>
                <c:pt idx="83">
                  <c:v>586.0</c:v>
                </c:pt>
                <c:pt idx="84">
                  <c:v>587.0</c:v>
                </c:pt>
                <c:pt idx="85">
                  <c:v>588.0</c:v>
                </c:pt>
                <c:pt idx="86">
                  <c:v>589.0</c:v>
                </c:pt>
                <c:pt idx="87">
                  <c:v>590.0</c:v>
                </c:pt>
                <c:pt idx="88">
                  <c:v>591.0</c:v>
                </c:pt>
                <c:pt idx="89">
                  <c:v>592.0</c:v>
                </c:pt>
                <c:pt idx="90">
                  <c:v>593.0</c:v>
                </c:pt>
                <c:pt idx="91">
                  <c:v>594.0</c:v>
                </c:pt>
                <c:pt idx="92">
                  <c:v>595.0</c:v>
                </c:pt>
                <c:pt idx="93">
                  <c:v>596.0</c:v>
                </c:pt>
                <c:pt idx="94">
                  <c:v>597.0</c:v>
                </c:pt>
                <c:pt idx="95">
                  <c:v>598.0</c:v>
                </c:pt>
                <c:pt idx="96">
                  <c:v>599.0</c:v>
                </c:pt>
                <c:pt idx="97">
                  <c:v>600.0</c:v>
                </c:pt>
                <c:pt idx="98">
                  <c:v>601.0</c:v>
                </c:pt>
                <c:pt idx="99">
                  <c:v>602.0</c:v>
                </c:pt>
                <c:pt idx="100">
                  <c:v>603.0</c:v>
                </c:pt>
                <c:pt idx="101">
                  <c:v>604.0</c:v>
                </c:pt>
                <c:pt idx="102">
                  <c:v>605.0</c:v>
                </c:pt>
                <c:pt idx="103">
                  <c:v>606.0</c:v>
                </c:pt>
                <c:pt idx="104">
                  <c:v>607.0</c:v>
                </c:pt>
                <c:pt idx="105">
                  <c:v>608.0</c:v>
                </c:pt>
                <c:pt idx="106">
                  <c:v>609.0</c:v>
                </c:pt>
                <c:pt idx="107">
                  <c:v>610.0</c:v>
                </c:pt>
                <c:pt idx="108">
                  <c:v>611.0</c:v>
                </c:pt>
                <c:pt idx="109">
                  <c:v>612.0</c:v>
                </c:pt>
                <c:pt idx="110">
                  <c:v>613.0</c:v>
                </c:pt>
                <c:pt idx="111">
                  <c:v>614.0</c:v>
                </c:pt>
                <c:pt idx="112">
                  <c:v>615.0</c:v>
                </c:pt>
                <c:pt idx="113">
                  <c:v>616.0</c:v>
                </c:pt>
                <c:pt idx="114">
                  <c:v>617.0</c:v>
                </c:pt>
                <c:pt idx="115">
                  <c:v>618.0</c:v>
                </c:pt>
                <c:pt idx="116">
                  <c:v>619.0</c:v>
                </c:pt>
                <c:pt idx="117">
                  <c:v>620.0</c:v>
                </c:pt>
                <c:pt idx="118">
                  <c:v>621.0</c:v>
                </c:pt>
                <c:pt idx="119">
                  <c:v>622.0</c:v>
                </c:pt>
                <c:pt idx="120">
                  <c:v>623.0</c:v>
                </c:pt>
                <c:pt idx="121">
                  <c:v>624.0</c:v>
                </c:pt>
                <c:pt idx="122">
                  <c:v>625.0</c:v>
                </c:pt>
                <c:pt idx="123">
                  <c:v>626.0</c:v>
                </c:pt>
                <c:pt idx="124">
                  <c:v>627.0</c:v>
                </c:pt>
                <c:pt idx="125">
                  <c:v>628.0</c:v>
                </c:pt>
                <c:pt idx="126">
                  <c:v>629.0</c:v>
                </c:pt>
                <c:pt idx="127">
                  <c:v>630.0</c:v>
                </c:pt>
                <c:pt idx="128">
                  <c:v>631.0</c:v>
                </c:pt>
                <c:pt idx="129">
                  <c:v>632.0</c:v>
                </c:pt>
                <c:pt idx="130">
                  <c:v>633.0</c:v>
                </c:pt>
                <c:pt idx="131">
                  <c:v>634.0</c:v>
                </c:pt>
                <c:pt idx="132">
                  <c:v>635.0</c:v>
                </c:pt>
                <c:pt idx="133">
                  <c:v>636.0</c:v>
                </c:pt>
                <c:pt idx="134">
                  <c:v>637.0</c:v>
                </c:pt>
                <c:pt idx="135">
                  <c:v>638.0</c:v>
                </c:pt>
                <c:pt idx="136">
                  <c:v>639.0</c:v>
                </c:pt>
                <c:pt idx="137">
                  <c:v>640.0</c:v>
                </c:pt>
                <c:pt idx="138">
                  <c:v>641.0</c:v>
                </c:pt>
                <c:pt idx="139">
                  <c:v>642.0</c:v>
                </c:pt>
                <c:pt idx="140">
                  <c:v>643.0</c:v>
                </c:pt>
                <c:pt idx="141">
                  <c:v>644.0</c:v>
                </c:pt>
                <c:pt idx="142">
                  <c:v>645.0</c:v>
                </c:pt>
                <c:pt idx="143">
                  <c:v>646.0</c:v>
                </c:pt>
                <c:pt idx="144">
                  <c:v>647.0</c:v>
                </c:pt>
                <c:pt idx="145">
                  <c:v>648.0</c:v>
                </c:pt>
                <c:pt idx="146">
                  <c:v>649.0</c:v>
                </c:pt>
                <c:pt idx="147">
                  <c:v>650.0</c:v>
                </c:pt>
                <c:pt idx="148">
                  <c:v>651.0</c:v>
                </c:pt>
                <c:pt idx="149">
                  <c:v>652.0</c:v>
                </c:pt>
                <c:pt idx="150">
                  <c:v>653.0</c:v>
                </c:pt>
                <c:pt idx="151">
                  <c:v>654.0</c:v>
                </c:pt>
                <c:pt idx="152">
                  <c:v>655.0</c:v>
                </c:pt>
                <c:pt idx="153">
                  <c:v>656.0</c:v>
                </c:pt>
                <c:pt idx="154">
                  <c:v>657.0</c:v>
                </c:pt>
                <c:pt idx="155">
                  <c:v>658.0</c:v>
                </c:pt>
                <c:pt idx="156">
                  <c:v>659.0</c:v>
                </c:pt>
                <c:pt idx="157">
                  <c:v>660.0</c:v>
                </c:pt>
                <c:pt idx="158">
                  <c:v>661.0</c:v>
                </c:pt>
                <c:pt idx="159">
                  <c:v>662.0</c:v>
                </c:pt>
                <c:pt idx="160">
                  <c:v>663.0</c:v>
                </c:pt>
                <c:pt idx="161">
                  <c:v>664.0</c:v>
                </c:pt>
                <c:pt idx="162">
                  <c:v>665.0</c:v>
                </c:pt>
                <c:pt idx="163">
                  <c:v>666.0</c:v>
                </c:pt>
                <c:pt idx="164">
                  <c:v>667.0</c:v>
                </c:pt>
                <c:pt idx="165">
                  <c:v>668.0</c:v>
                </c:pt>
                <c:pt idx="166">
                  <c:v>669.0</c:v>
                </c:pt>
                <c:pt idx="167">
                  <c:v>670.0</c:v>
                </c:pt>
                <c:pt idx="168">
                  <c:v>671.0</c:v>
                </c:pt>
                <c:pt idx="169">
                  <c:v>672.0</c:v>
                </c:pt>
                <c:pt idx="170">
                  <c:v>673.0</c:v>
                </c:pt>
                <c:pt idx="171">
                  <c:v>674.0</c:v>
                </c:pt>
                <c:pt idx="172">
                  <c:v>675.0</c:v>
                </c:pt>
                <c:pt idx="173">
                  <c:v>676.0</c:v>
                </c:pt>
                <c:pt idx="174">
                  <c:v>677.0</c:v>
                </c:pt>
                <c:pt idx="175">
                  <c:v>678.0</c:v>
                </c:pt>
                <c:pt idx="176">
                  <c:v>679.0</c:v>
                </c:pt>
                <c:pt idx="177">
                  <c:v>680.0</c:v>
                </c:pt>
                <c:pt idx="178">
                  <c:v>681.0</c:v>
                </c:pt>
                <c:pt idx="179">
                  <c:v>682.0</c:v>
                </c:pt>
                <c:pt idx="180">
                  <c:v>683.0</c:v>
                </c:pt>
                <c:pt idx="181">
                  <c:v>684.0</c:v>
                </c:pt>
                <c:pt idx="182">
                  <c:v>685.0</c:v>
                </c:pt>
                <c:pt idx="183">
                  <c:v>686.0</c:v>
                </c:pt>
                <c:pt idx="184">
                  <c:v>687.0</c:v>
                </c:pt>
                <c:pt idx="185">
                  <c:v>688.0</c:v>
                </c:pt>
                <c:pt idx="186">
                  <c:v>689.0</c:v>
                </c:pt>
                <c:pt idx="187">
                  <c:v>690.0</c:v>
                </c:pt>
                <c:pt idx="188">
                  <c:v>691.0</c:v>
                </c:pt>
                <c:pt idx="189">
                  <c:v>692.0</c:v>
                </c:pt>
                <c:pt idx="190">
                  <c:v>693.0</c:v>
                </c:pt>
                <c:pt idx="191">
                  <c:v>694.0</c:v>
                </c:pt>
                <c:pt idx="192">
                  <c:v>695.0</c:v>
                </c:pt>
                <c:pt idx="193">
                  <c:v>696.0</c:v>
                </c:pt>
                <c:pt idx="194">
                  <c:v>697.0</c:v>
                </c:pt>
                <c:pt idx="195">
                  <c:v>698.0</c:v>
                </c:pt>
                <c:pt idx="196">
                  <c:v>699.0</c:v>
                </c:pt>
                <c:pt idx="197">
                  <c:v>700.0</c:v>
                </c:pt>
                <c:pt idx="198">
                  <c:v>701.0</c:v>
                </c:pt>
                <c:pt idx="199">
                  <c:v>702.0</c:v>
                </c:pt>
                <c:pt idx="200">
                  <c:v>703.0</c:v>
                </c:pt>
                <c:pt idx="201">
                  <c:v>704.0</c:v>
                </c:pt>
                <c:pt idx="202">
                  <c:v>705.0</c:v>
                </c:pt>
                <c:pt idx="203">
                  <c:v>706.0</c:v>
                </c:pt>
                <c:pt idx="204">
                  <c:v>707.0</c:v>
                </c:pt>
                <c:pt idx="205">
                  <c:v>708.0</c:v>
                </c:pt>
                <c:pt idx="206">
                  <c:v>709.0</c:v>
                </c:pt>
                <c:pt idx="207">
                  <c:v>710.0</c:v>
                </c:pt>
                <c:pt idx="208">
                  <c:v>711.0</c:v>
                </c:pt>
                <c:pt idx="209">
                  <c:v>712.0</c:v>
                </c:pt>
                <c:pt idx="210">
                  <c:v>713.0</c:v>
                </c:pt>
                <c:pt idx="211">
                  <c:v>714.0</c:v>
                </c:pt>
                <c:pt idx="212">
                  <c:v>715.0</c:v>
                </c:pt>
                <c:pt idx="213">
                  <c:v>716.0</c:v>
                </c:pt>
                <c:pt idx="214">
                  <c:v>717.0</c:v>
                </c:pt>
                <c:pt idx="215">
                  <c:v>718.0</c:v>
                </c:pt>
                <c:pt idx="216">
                  <c:v>719.0</c:v>
                </c:pt>
                <c:pt idx="217">
                  <c:v>720.0</c:v>
                </c:pt>
                <c:pt idx="218">
                  <c:v>721.0</c:v>
                </c:pt>
                <c:pt idx="219">
                  <c:v>722.0</c:v>
                </c:pt>
                <c:pt idx="220">
                  <c:v>723.0</c:v>
                </c:pt>
                <c:pt idx="221">
                  <c:v>724.0</c:v>
                </c:pt>
                <c:pt idx="222">
                  <c:v>725.0</c:v>
                </c:pt>
                <c:pt idx="223">
                  <c:v>726.0</c:v>
                </c:pt>
                <c:pt idx="224">
                  <c:v>727.0</c:v>
                </c:pt>
                <c:pt idx="225">
                  <c:v>728.0</c:v>
                </c:pt>
                <c:pt idx="226">
                  <c:v>729.0</c:v>
                </c:pt>
                <c:pt idx="227">
                  <c:v>730.0</c:v>
                </c:pt>
                <c:pt idx="228">
                  <c:v>731.0</c:v>
                </c:pt>
                <c:pt idx="229">
                  <c:v>732.0</c:v>
                </c:pt>
                <c:pt idx="230">
                  <c:v>733.0</c:v>
                </c:pt>
                <c:pt idx="231">
                  <c:v>734.0</c:v>
                </c:pt>
                <c:pt idx="232">
                  <c:v>735.0</c:v>
                </c:pt>
                <c:pt idx="233">
                  <c:v>736.0</c:v>
                </c:pt>
                <c:pt idx="234">
                  <c:v>737.0</c:v>
                </c:pt>
                <c:pt idx="235">
                  <c:v>738.0</c:v>
                </c:pt>
                <c:pt idx="236">
                  <c:v>739.0</c:v>
                </c:pt>
                <c:pt idx="237">
                  <c:v>740.0</c:v>
                </c:pt>
                <c:pt idx="238">
                  <c:v>741.0</c:v>
                </c:pt>
                <c:pt idx="239">
                  <c:v>742.0</c:v>
                </c:pt>
                <c:pt idx="240">
                  <c:v>743.0</c:v>
                </c:pt>
                <c:pt idx="241">
                  <c:v>744.0</c:v>
                </c:pt>
                <c:pt idx="242">
                  <c:v>745.0</c:v>
                </c:pt>
                <c:pt idx="243">
                  <c:v>746.0</c:v>
                </c:pt>
                <c:pt idx="244">
                  <c:v>747.0</c:v>
                </c:pt>
                <c:pt idx="245">
                  <c:v>748.0</c:v>
                </c:pt>
                <c:pt idx="246">
                  <c:v>749.0</c:v>
                </c:pt>
                <c:pt idx="247">
                  <c:v>750.0</c:v>
                </c:pt>
                <c:pt idx="248">
                  <c:v>751.0</c:v>
                </c:pt>
                <c:pt idx="249">
                  <c:v>752.0</c:v>
                </c:pt>
                <c:pt idx="250">
                  <c:v>753.0</c:v>
                </c:pt>
                <c:pt idx="251">
                  <c:v>754.0</c:v>
                </c:pt>
                <c:pt idx="252">
                  <c:v>755.0</c:v>
                </c:pt>
                <c:pt idx="253">
                  <c:v>756.0</c:v>
                </c:pt>
                <c:pt idx="254">
                  <c:v>757.0</c:v>
                </c:pt>
                <c:pt idx="255">
                  <c:v>758.0</c:v>
                </c:pt>
                <c:pt idx="256">
                  <c:v>759.0</c:v>
                </c:pt>
                <c:pt idx="257">
                  <c:v>760.0</c:v>
                </c:pt>
                <c:pt idx="258">
                  <c:v>761.0</c:v>
                </c:pt>
                <c:pt idx="259">
                  <c:v>762.0</c:v>
                </c:pt>
                <c:pt idx="260">
                  <c:v>763.0</c:v>
                </c:pt>
                <c:pt idx="261">
                  <c:v>764.0</c:v>
                </c:pt>
                <c:pt idx="262">
                  <c:v>765.0</c:v>
                </c:pt>
                <c:pt idx="263">
                  <c:v>766.0</c:v>
                </c:pt>
                <c:pt idx="264">
                  <c:v>767.0</c:v>
                </c:pt>
                <c:pt idx="265">
                  <c:v>768.0</c:v>
                </c:pt>
                <c:pt idx="266">
                  <c:v>769.0</c:v>
                </c:pt>
                <c:pt idx="267">
                  <c:v>770.0</c:v>
                </c:pt>
                <c:pt idx="268">
                  <c:v>771.0</c:v>
                </c:pt>
                <c:pt idx="269">
                  <c:v>772.0</c:v>
                </c:pt>
                <c:pt idx="270">
                  <c:v>773.0</c:v>
                </c:pt>
                <c:pt idx="271">
                  <c:v>774.0</c:v>
                </c:pt>
                <c:pt idx="272">
                  <c:v>775.0</c:v>
                </c:pt>
                <c:pt idx="273">
                  <c:v>776.0</c:v>
                </c:pt>
                <c:pt idx="274">
                  <c:v>777.0</c:v>
                </c:pt>
                <c:pt idx="275">
                  <c:v>778.0</c:v>
                </c:pt>
                <c:pt idx="276">
                  <c:v>779.0</c:v>
                </c:pt>
                <c:pt idx="277">
                  <c:v>780.0</c:v>
                </c:pt>
                <c:pt idx="278">
                  <c:v>781.0</c:v>
                </c:pt>
                <c:pt idx="279">
                  <c:v>782.0</c:v>
                </c:pt>
                <c:pt idx="280">
                  <c:v>783.0</c:v>
                </c:pt>
                <c:pt idx="281">
                  <c:v>784.0</c:v>
                </c:pt>
                <c:pt idx="282">
                  <c:v>785.0</c:v>
                </c:pt>
                <c:pt idx="283">
                  <c:v>786.0</c:v>
                </c:pt>
                <c:pt idx="284">
                  <c:v>787.0</c:v>
                </c:pt>
                <c:pt idx="285">
                  <c:v>788.0</c:v>
                </c:pt>
                <c:pt idx="286">
                  <c:v>789.0</c:v>
                </c:pt>
                <c:pt idx="287">
                  <c:v>790.0</c:v>
                </c:pt>
                <c:pt idx="288">
                  <c:v>791.0</c:v>
                </c:pt>
                <c:pt idx="289">
                  <c:v>792.0</c:v>
                </c:pt>
                <c:pt idx="290">
                  <c:v>793.0</c:v>
                </c:pt>
                <c:pt idx="291">
                  <c:v>794.0</c:v>
                </c:pt>
                <c:pt idx="292">
                  <c:v>795.0</c:v>
                </c:pt>
                <c:pt idx="293">
                  <c:v>796.0</c:v>
                </c:pt>
                <c:pt idx="294">
                  <c:v>797.0</c:v>
                </c:pt>
                <c:pt idx="295">
                  <c:v>798.0</c:v>
                </c:pt>
                <c:pt idx="296">
                  <c:v>799.0</c:v>
                </c:pt>
                <c:pt idx="297">
                  <c:v>800.0</c:v>
                </c:pt>
                <c:pt idx="298">
                  <c:v>801.0</c:v>
                </c:pt>
                <c:pt idx="299">
                  <c:v>802.0</c:v>
                </c:pt>
                <c:pt idx="300">
                  <c:v>803.0</c:v>
                </c:pt>
                <c:pt idx="301">
                  <c:v>804.0</c:v>
                </c:pt>
                <c:pt idx="302">
                  <c:v>805.0</c:v>
                </c:pt>
                <c:pt idx="303">
                  <c:v>806.0</c:v>
                </c:pt>
                <c:pt idx="304">
                  <c:v>807.0</c:v>
                </c:pt>
                <c:pt idx="305">
                  <c:v>808.0</c:v>
                </c:pt>
                <c:pt idx="306">
                  <c:v>809.0</c:v>
                </c:pt>
                <c:pt idx="307">
                  <c:v>810.0</c:v>
                </c:pt>
                <c:pt idx="308">
                  <c:v>811.0</c:v>
                </c:pt>
                <c:pt idx="309">
                  <c:v>812.0</c:v>
                </c:pt>
                <c:pt idx="310">
                  <c:v>813.0</c:v>
                </c:pt>
                <c:pt idx="311">
                  <c:v>814.0</c:v>
                </c:pt>
                <c:pt idx="312">
                  <c:v>815.0</c:v>
                </c:pt>
                <c:pt idx="313">
                  <c:v>816.0</c:v>
                </c:pt>
                <c:pt idx="314">
                  <c:v>817.0</c:v>
                </c:pt>
                <c:pt idx="315">
                  <c:v>818.0</c:v>
                </c:pt>
                <c:pt idx="316">
                  <c:v>819.0</c:v>
                </c:pt>
                <c:pt idx="317">
                  <c:v>820.0</c:v>
                </c:pt>
                <c:pt idx="318">
                  <c:v>821.0</c:v>
                </c:pt>
                <c:pt idx="319">
                  <c:v>822.0</c:v>
                </c:pt>
                <c:pt idx="320">
                  <c:v>823.0</c:v>
                </c:pt>
                <c:pt idx="321">
                  <c:v>824.0</c:v>
                </c:pt>
                <c:pt idx="322">
                  <c:v>825.0</c:v>
                </c:pt>
                <c:pt idx="323">
                  <c:v>826.0</c:v>
                </c:pt>
                <c:pt idx="324">
                  <c:v>827.0</c:v>
                </c:pt>
                <c:pt idx="325">
                  <c:v>828.0</c:v>
                </c:pt>
                <c:pt idx="326">
                  <c:v>829.0</c:v>
                </c:pt>
                <c:pt idx="327">
                  <c:v>830.0</c:v>
                </c:pt>
                <c:pt idx="328">
                  <c:v>831.0</c:v>
                </c:pt>
                <c:pt idx="329">
                  <c:v>832.0</c:v>
                </c:pt>
                <c:pt idx="330">
                  <c:v>833.0</c:v>
                </c:pt>
                <c:pt idx="331">
                  <c:v>834.0</c:v>
                </c:pt>
                <c:pt idx="332">
                  <c:v>835.0</c:v>
                </c:pt>
                <c:pt idx="333">
                  <c:v>836.0</c:v>
                </c:pt>
                <c:pt idx="334">
                  <c:v>837.0</c:v>
                </c:pt>
                <c:pt idx="335">
                  <c:v>838.0</c:v>
                </c:pt>
                <c:pt idx="336">
                  <c:v>839.0</c:v>
                </c:pt>
                <c:pt idx="337">
                  <c:v>840.0</c:v>
                </c:pt>
                <c:pt idx="338">
                  <c:v>841.0</c:v>
                </c:pt>
                <c:pt idx="339">
                  <c:v>842.0</c:v>
                </c:pt>
                <c:pt idx="340">
                  <c:v>843.0</c:v>
                </c:pt>
                <c:pt idx="341">
                  <c:v>844.0</c:v>
                </c:pt>
                <c:pt idx="342">
                  <c:v>845.0</c:v>
                </c:pt>
                <c:pt idx="343">
                  <c:v>846.0</c:v>
                </c:pt>
                <c:pt idx="344">
                  <c:v>847.0</c:v>
                </c:pt>
                <c:pt idx="345">
                  <c:v>848.0</c:v>
                </c:pt>
                <c:pt idx="346">
                  <c:v>849.0</c:v>
                </c:pt>
                <c:pt idx="347">
                  <c:v>850.0</c:v>
                </c:pt>
                <c:pt idx="348">
                  <c:v>851.0</c:v>
                </c:pt>
                <c:pt idx="349">
                  <c:v>852.0</c:v>
                </c:pt>
                <c:pt idx="350">
                  <c:v>853.0</c:v>
                </c:pt>
                <c:pt idx="351">
                  <c:v>854.0</c:v>
                </c:pt>
                <c:pt idx="352">
                  <c:v>855.0</c:v>
                </c:pt>
                <c:pt idx="353">
                  <c:v>856.0</c:v>
                </c:pt>
                <c:pt idx="354">
                  <c:v>857.0</c:v>
                </c:pt>
                <c:pt idx="355">
                  <c:v>858.0</c:v>
                </c:pt>
                <c:pt idx="356">
                  <c:v>859.0</c:v>
                </c:pt>
                <c:pt idx="357">
                  <c:v>860.0</c:v>
                </c:pt>
                <c:pt idx="358">
                  <c:v>861.0</c:v>
                </c:pt>
                <c:pt idx="359">
                  <c:v>862.0</c:v>
                </c:pt>
                <c:pt idx="360">
                  <c:v>863.0</c:v>
                </c:pt>
                <c:pt idx="361">
                  <c:v>864.0</c:v>
                </c:pt>
                <c:pt idx="362">
                  <c:v>865.0</c:v>
                </c:pt>
                <c:pt idx="363">
                  <c:v>866.0</c:v>
                </c:pt>
                <c:pt idx="364">
                  <c:v>867.0</c:v>
                </c:pt>
                <c:pt idx="365">
                  <c:v>868.0</c:v>
                </c:pt>
                <c:pt idx="366">
                  <c:v>869.0</c:v>
                </c:pt>
                <c:pt idx="367">
                  <c:v>870.0</c:v>
                </c:pt>
                <c:pt idx="368">
                  <c:v>871.0</c:v>
                </c:pt>
                <c:pt idx="369">
                  <c:v>872.0</c:v>
                </c:pt>
                <c:pt idx="370">
                  <c:v>873.0</c:v>
                </c:pt>
                <c:pt idx="371">
                  <c:v>874.0</c:v>
                </c:pt>
                <c:pt idx="372">
                  <c:v>875.0</c:v>
                </c:pt>
                <c:pt idx="373">
                  <c:v>876.0</c:v>
                </c:pt>
                <c:pt idx="374">
                  <c:v>877.0</c:v>
                </c:pt>
                <c:pt idx="375">
                  <c:v>878.0</c:v>
                </c:pt>
                <c:pt idx="376">
                  <c:v>879.0</c:v>
                </c:pt>
                <c:pt idx="377">
                  <c:v>880.0</c:v>
                </c:pt>
                <c:pt idx="378">
                  <c:v>881.0</c:v>
                </c:pt>
                <c:pt idx="379">
                  <c:v>882.0</c:v>
                </c:pt>
                <c:pt idx="380">
                  <c:v>883.0</c:v>
                </c:pt>
                <c:pt idx="381">
                  <c:v>884.0</c:v>
                </c:pt>
                <c:pt idx="382">
                  <c:v>885.0</c:v>
                </c:pt>
                <c:pt idx="383">
                  <c:v>886.0</c:v>
                </c:pt>
                <c:pt idx="384">
                  <c:v>887.0</c:v>
                </c:pt>
                <c:pt idx="385">
                  <c:v>888.0</c:v>
                </c:pt>
                <c:pt idx="386">
                  <c:v>889.0</c:v>
                </c:pt>
                <c:pt idx="387">
                  <c:v>890.0</c:v>
                </c:pt>
                <c:pt idx="388">
                  <c:v>891.0</c:v>
                </c:pt>
                <c:pt idx="389">
                  <c:v>892.0</c:v>
                </c:pt>
                <c:pt idx="390">
                  <c:v>893.0</c:v>
                </c:pt>
                <c:pt idx="391">
                  <c:v>894.0</c:v>
                </c:pt>
                <c:pt idx="392">
                  <c:v>895.0</c:v>
                </c:pt>
                <c:pt idx="393">
                  <c:v>896.0</c:v>
                </c:pt>
                <c:pt idx="394">
                  <c:v>897.0</c:v>
                </c:pt>
                <c:pt idx="395">
                  <c:v>898.0</c:v>
                </c:pt>
                <c:pt idx="396">
                  <c:v>899.0</c:v>
                </c:pt>
                <c:pt idx="397">
                  <c:v>900.0</c:v>
                </c:pt>
                <c:pt idx="398">
                  <c:v>901.0</c:v>
                </c:pt>
                <c:pt idx="399">
                  <c:v>902.0</c:v>
                </c:pt>
                <c:pt idx="400">
                  <c:v>903.0</c:v>
                </c:pt>
                <c:pt idx="401">
                  <c:v>904.0</c:v>
                </c:pt>
                <c:pt idx="402">
                  <c:v>905.0</c:v>
                </c:pt>
                <c:pt idx="403">
                  <c:v>906.0</c:v>
                </c:pt>
                <c:pt idx="404">
                  <c:v>907.0</c:v>
                </c:pt>
                <c:pt idx="405">
                  <c:v>908.0</c:v>
                </c:pt>
                <c:pt idx="406">
                  <c:v>909.0</c:v>
                </c:pt>
                <c:pt idx="407">
                  <c:v>910.0</c:v>
                </c:pt>
                <c:pt idx="408">
                  <c:v>911.0</c:v>
                </c:pt>
                <c:pt idx="409">
                  <c:v>912.0</c:v>
                </c:pt>
                <c:pt idx="410">
                  <c:v>913.0</c:v>
                </c:pt>
                <c:pt idx="411">
                  <c:v>914.0</c:v>
                </c:pt>
                <c:pt idx="412">
                  <c:v>915.0</c:v>
                </c:pt>
                <c:pt idx="413">
                  <c:v>916.0</c:v>
                </c:pt>
                <c:pt idx="414">
                  <c:v>917.0</c:v>
                </c:pt>
                <c:pt idx="415">
                  <c:v>918.0</c:v>
                </c:pt>
                <c:pt idx="416">
                  <c:v>919.0</c:v>
                </c:pt>
                <c:pt idx="417">
                  <c:v>920.0</c:v>
                </c:pt>
                <c:pt idx="418">
                  <c:v>921.0</c:v>
                </c:pt>
                <c:pt idx="419">
                  <c:v>922.0</c:v>
                </c:pt>
                <c:pt idx="420">
                  <c:v>923.0</c:v>
                </c:pt>
                <c:pt idx="421">
                  <c:v>924.0</c:v>
                </c:pt>
                <c:pt idx="422">
                  <c:v>925.0</c:v>
                </c:pt>
                <c:pt idx="423">
                  <c:v>926.0</c:v>
                </c:pt>
                <c:pt idx="424">
                  <c:v>927.0</c:v>
                </c:pt>
                <c:pt idx="425">
                  <c:v>928.0</c:v>
                </c:pt>
                <c:pt idx="426">
                  <c:v>929.0</c:v>
                </c:pt>
                <c:pt idx="427">
                  <c:v>930.0</c:v>
                </c:pt>
                <c:pt idx="428">
                  <c:v>931.0</c:v>
                </c:pt>
                <c:pt idx="429">
                  <c:v>932.0</c:v>
                </c:pt>
                <c:pt idx="430">
                  <c:v>933.0</c:v>
                </c:pt>
                <c:pt idx="431">
                  <c:v>934.0</c:v>
                </c:pt>
                <c:pt idx="432">
                  <c:v>935.0</c:v>
                </c:pt>
                <c:pt idx="433">
                  <c:v>936.0</c:v>
                </c:pt>
                <c:pt idx="434">
                  <c:v>937.0</c:v>
                </c:pt>
                <c:pt idx="435">
                  <c:v>938.0</c:v>
                </c:pt>
                <c:pt idx="436">
                  <c:v>939.0</c:v>
                </c:pt>
                <c:pt idx="437">
                  <c:v>940.0</c:v>
                </c:pt>
                <c:pt idx="438">
                  <c:v>941.0</c:v>
                </c:pt>
                <c:pt idx="439">
                  <c:v>942.0</c:v>
                </c:pt>
                <c:pt idx="440">
                  <c:v>943.0</c:v>
                </c:pt>
                <c:pt idx="441">
                  <c:v>944.0</c:v>
                </c:pt>
                <c:pt idx="442">
                  <c:v>945.0</c:v>
                </c:pt>
                <c:pt idx="443">
                  <c:v>946.0</c:v>
                </c:pt>
                <c:pt idx="444">
                  <c:v>947.0</c:v>
                </c:pt>
                <c:pt idx="445">
                  <c:v>948.0</c:v>
                </c:pt>
                <c:pt idx="446">
                  <c:v>949.0</c:v>
                </c:pt>
                <c:pt idx="447">
                  <c:v>950.0</c:v>
                </c:pt>
                <c:pt idx="448">
                  <c:v>951.0</c:v>
                </c:pt>
                <c:pt idx="449">
                  <c:v>952.0</c:v>
                </c:pt>
                <c:pt idx="450">
                  <c:v>953.0</c:v>
                </c:pt>
                <c:pt idx="451">
                  <c:v>954.0</c:v>
                </c:pt>
                <c:pt idx="452">
                  <c:v>955.0</c:v>
                </c:pt>
                <c:pt idx="453">
                  <c:v>956.0</c:v>
                </c:pt>
                <c:pt idx="454">
                  <c:v>957.0</c:v>
                </c:pt>
                <c:pt idx="455">
                  <c:v>958.0</c:v>
                </c:pt>
                <c:pt idx="456">
                  <c:v>959.0</c:v>
                </c:pt>
                <c:pt idx="457">
                  <c:v>960.0</c:v>
                </c:pt>
                <c:pt idx="458">
                  <c:v>961.0</c:v>
                </c:pt>
                <c:pt idx="459">
                  <c:v>962.0</c:v>
                </c:pt>
                <c:pt idx="460">
                  <c:v>963.0</c:v>
                </c:pt>
                <c:pt idx="461">
                  <c:v>964.0</c:v>
                </c:pt>
                <c:pt idx="462">
                  <c:v>965.0</c:v>
                </c:pt>
                <c:pt idx="463">
                  <c:v>966.0</c:v>
                </c:pt>
                <c:pt idx="464">
                  <c:v>967.0</c:v>
                </c:pt>
                <c:pt idx="465">
                  <c:v>968.0</c:v>
                </c:pt>
                <c:pt idx="466">
                  <c:v>969.0</c:v>
                </c:pt>
                <c:pt idx="467">
                  <c:v>970.0</c:v>
                </c:pt>
                <c:pt idx="468">
                  <c:v>971.0</c:v>
                </c:pt>
                <c:pt idx="469">
                  <c:v>972.0</c:v>
                </c:pt>
                <c:pt idx="470">
                  <c:v>973.0</c:v>
                </c:pt>
                <c:pt idx="471">
                  <c:v>974.0</c:v>
                </c:pt>
                <c:pt idx="472">
                  <c:v>975.0</c:v>
                </c:pt>
                <c:pt idx="473">
                  <c:v>976.0</c:v>
                </c:pt>
                <c:pt idx="474">
                  <c:v>977.0</c:v>
                </c:pt>
                <c:pt idx="475">
                  <c:v>978.0</c:v>
                </c:pt>
                <c:pt idx="476">
                  <c:v>979.0</c:v>
                </c:pt>
                <c:pt idx="477">
                  <c:v>980.0</c:v>
                </c:pt>
                <c:pt idx="478">
                  <c:v>981.0</c:v>
                </c:pt>
                <c:pt idx="479">
                  <c:v>982.0</c:v>
                </c:pt>
                <c:pt idx="480">
                  <c:v>983.0</c:v>
                </c:pt>
                <c:pt idx="481">
                  <c:v>984.0</c:v>
                </c:pt>
                <c:pt idx="482">
                  <c:v>985.0</c:v>
                </c:pt>
                <c:pt idx="483">
                  <c:v>986.0</c:v>
                </c:pt>
                <c:pt idx="484">
                  <c:v>987.0</c:v>
                </c:pt>
                <c:pt idx="485">
                  <c:v>988.0</c:v>
                </c:pt>
                <c:pt idx="486">
                  <c:v>989.0</c:v>
                </c:pt>
                <c:pt idx="487">
                  <c:v>990.0</c:v>
                </c:pt>
                <c:pt idx="488">
                  <c:v>991.0</c:v>
                </c:pt>
                <c:pt idx="489">
                  <c:v>992.0</c:v>
                </c:pt>
                <c:pt idx="490">
                  <c:v>993.0</c:v>
                </c:pt>
                <c:pt idx="491">
                  <c:v>994.0</c:v>
                </c:pt>
                <c:pt idx="492">
                  <c:v>995.0</c:v>
                </c:pt>
                <c:pt idx="493">
                  <c:v>996.0</c:v>
                </c:pt>
                <c:pt idx="494">
                  <c:v>997.0</c:v>
                </c:pt>
                <c:pt idx="495">
                  <c:v>998.0</c:v>
                </c:pt>
                <c:pt idx="496">
                  <c:v>999.0</c:v>
                </c:pt>
                <c:pt idx="497">
                  <c:v>1000.0</c:v>
                </c:pt>
                <c:pt idx="498">
                  <c:v>1001.0</c:v>
                </c:pt>
                <c:pt idx="499">
                  <c:v>1002.0</c:v>
                </c:pt>
                <c:pt idx="500">
                  <c:v>1003.0</c:v>
                </c:pt>
                <c:pt idx="501">
                  <c:v>1004.0</c:v>
                </c:pt>
                <c:pt idx="502">
                  <c:v>1005.0</c:v>
                </c:pt>
                <c:pt idx="503">
                  <c:v>1006.0</c:v>
                </c:pt>
                <c:pt idx="504">
                  <c:v>1007.0</c:v>
                </c:pt>
                <c:pt idx="505">
                  <c:v>1008.0</c:v>
                </c:pt>
                <c:pt idx="506">
                  <c:v>1009.0</c:v>
                </c:pt>
                <c:pt idx="507">
                  <c:v>1010.0</c:v>
                </c:pt>
                <c:pt idx="508">
                  <c:v>1011.0</c:v>
                </c:pt>
                <c:pt idx="509">
                  <c:v>1012.0</c:v>
                </c:pt>
                <c:pt idx="510">
                  <c:v>1013.0</c:v>
                </c:pt>
                <c:pt idx="511">
                  <c:v>1014.0</c:v>
                </c:pt>
                <c:pt idx="512">
                  <c:v>1015.0</c:v>
                </c:pt>
                <c:pt idx="513">
                  <c:v>1016.0</c:v>
                </c:pt>
                <c:pt idx="514">
                  <c:v>1017.0</c:v>
                </c:pt>
                <c:pt idx="515">
                  <c:v>1018.0</c:v>
                </c:pt>
                <c:pt idx="516">
                  <c:v>1019.0</c:v>
                </c:pt>
                <c:pt idx="517">
                  <c:v>1020.0</c:v>
                </c:pt>
                <c:pt idx="518">
                  <c:v>1021.0</c:v>
                </c:pt>
                <c:pt idx="519">
                  <c:v>1022.0</c:v>
                </c:pt>
                <c:pt idx="520">
                  <c:v>1023.0</c:v>
                </c:pt>
                <c:pt idx="521">
                  <c:v>1024.0</c:v>
                </c:pt>
                <c:pt idx="522">
                  <c:v>1025.0</c:v>
                </c:pt>
                <c:pt idx="523">
                  <c:v>1026.0</c:v>
                </c:pt>
                <c:pt idx="524">
                  <c:v>1027.0</c:v>
                </c:pt>
                <c:pt idx="525">
                  <c:v>1028.0</c:v>
                </c:pt>
                <c:pt idx="526">
                  <c:v>1029.0</c:v>
                </c:pt>
                <c:pt idx="527">
                  <c:v>1030.0</c:v>
                </c:pt>
                <c:pt idx="528">
                  <c:v>1031.0</c:v>
                </c:pt>
                <c:pt idx="529">
                  <c:v>1032.0</c:v>
                </c:pt>
                <c:pt idx="530">
                  <c:v>1033.0</c:v>
                </c:pt>
                <c:pt idx="531">
                  <c:v>1034.0</c:v>
                </c:pt>
                <c:pt idx="532">
                  <c:v>1035.0</c:v>
                </c:pt>
                <c:pt idx="533">
                  <c:v>1036.0</c:v>
                </c:pt>
                <c:pt idx="534">
                  <c:v>1037.0</c:v>
                </c:pt>
                <c:pt idx="535">
                  <c:v>1038.0</c:v>
                </c:pt>
                <c:pt idx="536">
                  <c:v>1039.0</c:v>
                </c:pt>
                <c:pt idx="537">
                  <c:v>1040.0</c:v>
                </c:pt>
                <c:pt idx="538">
                  <c:v>1041.0</c:v>
                </c:pt>
                <c:pt idx="539">
                  <c:v>1042.0</c:v>
                </c:pt>
                <c:pt idx="540">
                  <c:v>1043.0</c:v>
                </c:pt>
                <c:pt idx="541">
                  <c:v>1044.0</c:v>
                </c:pt>
                <c:pt idx="542">
                  <c:v>1045.0</c:v>
                </c:pt>
                <c:pt idx="543">
                  <c:v>1046.0</c:v>
                </c:pt>
                <c:pt idx="544">
                  <c:v>1047.0</c:v>
                </c:pt>
                <c:pt idx="545">
                  <c:v>1048.0</c:v>
                </c:pt>
                <c:pt idx="546">
                  <c:v>1049.0</c:v>
                </c:pt>
                <c:pt idx="547">
                  <c:v>1050.0</c:v>
                </c:pt>
                <c:pt idx="548">
                  <c:v>1051.0</c:v>
                </c:pt>
                <c:pt idx="549">
                  <c:v>1052.0</c:v>
                </c:pt>
                <c:pt idx="550">
                  <c:v>1053.0</c:v>
                </c:pt>
                <c:pt idx="551">
                  <c:v>1054.0</c:v>
                </c:pt>
                <c:pt idx="552">
                  <c:v>1055.0</c:v>
                </c:pt>
                <c:pt idx="553">
                  <c:v>1056.0</c:v>
                </c:pt>
                <c:pt idx="554">
                  <c:v>1057.0</c:v>
                </c:pt>
                <c:pt idx="555">
                  <c:v>1058.0</c:v>
                </c:pt>
                <c:pt idx="556">
                  <c:v>1059.0</c:v>
                </c:pt>
                <c:pt idx="557">
                  <c:v>1060.0</c:v>
                </c:pt>
                <c:pt idx="558">
                  <c:v>1061.0</c:v>
                </c:pt>
                <c:pt idx="559">
                  <c:v>1062.0</c:v>
                </c:pt>
                <c:pt idx="560">
                  <c:v>1063.0</c:v>
                </c:pt>
                <c:pt idx="561">
                  <c:v>1064.0</c:v>
                </c:pt>
                <c:pt idx="562">
                  <c:v>1065.0</c:v>
                </c:pt>
                <c:pt idx="563">
                  <c:v>1066.0</c:v>
                </c:pt>
                <c:pt idx="564">
                  <c:v>1067.0</c:v>
                </c:pt>
                <c:pt idx="565">
                  <c:v>1068.0</c:v>
                </c:pt>
                <c:pt idx="566">
                  <c:v>1069.0</c:v>
                </c:pt>
                <c:pt idx="567">
                  <c:v>1070.0</c:v>
                </c:pt>
                <c:pt idx="568">
                  <c:v>1071.0</c:v>
                </c:pt>
                <c:pt idx="569">
                  <c:v>1072.0</c:v>
                </c:pt>
                <c:pt idx="570">
                  <c:v>1073.0</c:v>
                </c:pt>
                <c:pt idx="571">
                  <c:v>1074.0</c:v>
                </c:pt>
                <c:pt idx="572">
                  <c:v>1075.0</c:v>
                </c:pt>
                <c:pt idx="573">
                  <c:v>1076.0</c:v>
                </c:pt>
                <c:pt idx="574">
                  <c:v>1077.0</c:v>
                </c:pt>
                <c:pt idx="575">
                  <c:v>1078.0</c:v>
                </c:pt>
                <c:pt idx="576">
                  <c:v>1079.0</c:v>
                </c:pt>
                <c:pt idx="577">
                  <c:v>1080.0</c:v>
                </c:pt>
                <c:pt idx="578">
                  <c:v>1081.0</c:v>
                </c:pt>
                <c:pt idx="579">
                  <c:v>1082.0</c:v>
                </c:pt>
                <c:pt idx="580">
                  <c:v>1083.0</c:v>
                </c:pt>
                <c:pt idx="581">
                  <c:v>1084.0</c:v>
                </c:pt>
                <c:pt idx="582">
                  <c:v>1085.0</c:v>
                </c:pt>
                <c:pt idx="583">
                  <c:v>1086.0</c:v>
                </c:pt>
                <c:pt idx="584">
                  <c:v>1087.0</c:v>
                </c:pt>
                <c:pt idx="585">
                  <c:v>1088.0</c:v>
                </c:pt>
                <c:pt idx="586">
                  <c:v>1089.0</c:v>
                </c:pt>
                <c:pt idx="587">
                  <c:v>1090.0</c:v>
                </c:pt>
                <c:pt idx="588">
                  <c:v>1091.0</c:v>
                </c:pt>
                <c:pt idx="589">
                  <c:v>1092.0</c:v>
                </c:pt>
                <c:pt idx="590">
                  <c:v>1093.0</c:v>
                </c:pt>
                <c:pt idx="591">
                  <c:v>1094.0</c:v>
                </c:pt>
                <c:pt idx="592">
                  <c:v>1095.0</c:v>
                </c:pt>
                <c:pt idx="593">
                  <c:v>1096.0</c:v>
                </c:pt>
                <c:pt idx="594">
                  <c:v>1097.0</c:v>
                </c:pt>
                <c:pt idx="595">
                  <c:v>1098.0</c:v>
                </c:pt>
                <c:pt idx="596">
                  <c:v>1099.0</c:v>
                </c:pt>
                <c:pt idx="597">
                  <c:v>1100.0</c:v>
                </c:pt>
                <c:pt idx="598">
                  <c:v>1101.0</c:v>
                </c:pt>
                <c:pt idx="599">
                  <c:v>1102.0</c:v>
                </c:pt>
                <c:pt idx="600">
                  <c:v>1103.0</c:v>
                </c:pt>
                <c:pt idx="601">
                  <c:v>1104.0</c:v>
                </c:pt>
                <c:pt idx="602">
                  <c:v>1105.0</c:v>
                </c:pt>
                <c:pt idx="603">
                  <c:v>1106.0</c:v>
                </c:pt>
                <c:pt idx="604">
                  <c:v>1107.0</c:v>
                </c:pt>
                <c:pt idx="605">
                  <c:v>1108.0</c:v>
                </c:pt>
                <c:pt idx="606">
                  <c:v>1109.0</c:v>
                </c:pt>
                <c:pt idx="607">
                  <c:v>1110.0</c:v>
                </c:pt>
                <c:pt idx="608">
                  <c:v>1111.0</c:v>
                </c:pt>
                <c:pt idx="609">
                  <c:v>1112.0</c:v>
                </c:pt>
                <c:pt idx="610">
                  <c:v>1113.0</c:v>
                </c:pt>
                <c:pt idx="611">
                  <c:v>1114.0</c:v>
                </c:pt>
                <c:pt idx="612">
                  <c:v>1115.0</c:v>
                </c:pt>
                <c:pt idx="613">
                  <c:v>1116.0</c:v>
                </c:pt>
                <c:pt idx="614">
                  <c:v>1117.0</c:v>
                </c:pt>
                <c:pt idx="615">
                  <c:v>1118.0</c:v>
                </c:pt>
                <c:pt idx="616">
                  <c:v>1119.0</c:v>
                </c:pt>
                <c:pt idx="617">
                  <c:v>1120.0</c:v>
                </c:pt>
                <c:pt idx="618">
                  <c:v>1121.0</c:v>
                </c:pt>
                <c:pt idx="619">
                  <c:v>1122.0</c:v>
                </c:pt>
                <c:pt idx="620">
                  <c:v>1123.0</c:v>
                </c:pt>
                <c:pt idx="621">
                  <c:v>1124.0</c:v>
                </c:pt>
                <c:pt idx="622">
                  <c:v>1125.0</c:v>
                </c:pt>
                <c:pt idx="623">
                  <c:v>1126.0</c:v>
                </c:pt>
                <c:pt idx="624">
                  <c:v>1127.0</c:v>
                </c:pt>
                <c:pt idx="625">
                  <c:v>1128.0</c:v>
                </c:pt>
                <c:pt idx="626">
                  <c:v>1129.0</c:v>
                </c:pt>
                <c:pt idx="627">
                  <c:v>1130.0</c:v>
                </c:pt>
                <c:pt idx="628">
                  <c:v>1131.0</c:v>
                </c:pt>
                <c:pt idx="629">
                  <c:v>1132.0</c:v>
                </c:pt>
                <c:pt idx="630">
                  <c:v>1133.0</c:v>
                </c:pt>
                <c:pt idx="631">
                  <c:v>1134.0</c:v>
                </c:pt>
                <c:pt idx="632">
                  <c:v>1135.0</c:v>
                </c:pt>
                <c:pt idx="633">
                  <c:v>1136.0</c:v>
                </c:pt>
                <c:pt idx="634">
                  <c:v>1137.0</c:v>
                </c:pt>
                <c:pt idx="635">
                  <c:v>1138.0</c:v>
                </c:pt>
                <c:pt idx="636">
                  <c:v>1139.0</c:v>
                </c:pt>
                <c:pt idx="637">
                  <c:v>1140.0</c:v>
                </c:pt>
                <c:pt idx="638">
                  <c:v>1141.0</c:v>
                </c:pt>
                <c:pt idx="639">
                  <c:v>1142.0</c:v>
                </c:pt>
                <c:pt idx="640">
                  <c:v>1143.0</c:v>
                </c:pt>
                <c:pt idx="641">
                  <c:v>1144.0</c:v>
                </c:pt>
                <c:pt idx="642">
                  <c:v>1145.0</c:v>
                </c:pt>
                <c:pt idx="643">
                  <c:v>1146.0</c:v>
                </c:pt>
                <c:pt idx="644">
                  <c:v>1147.0</c:v>
                </c:pt>
                <c:pt idx="645">
                  <c:v>1148.0</c:v>
                </c:pt>
                <c:pt idx="646">
                  <c:v>1149.0</c:v>
                </c:pt>
                <c:pt idx="647">
                  <c:v>1150.0</c:v>
                </c:pt>
                <c:pt idx="648">
                  <c:v>1151.0</c:v>
                </c:pt>
                <c:pt idx="649">
                  <c:v>1152.0</c:v>
                </c:pt>
                <c:pt idx="650">
                  <c:v>1153.0</c:v>
                </c:pt>
                <c:pt idx="651">
                  <c:v>1154.0</c:v>
                </c:pt>
                <c:pt idx="652">
                  <c:v>1155.0</c:v>
                </c:pt>
                <c:pt idx="653">
                  <c:v>1156.0</c:v>
                </c:pt>
                <c:pt idx="654">
                  <c:v>1157.0</c:v>
                </c:pt>
                <c:pt idx="655">
                  <c:v>1158.0</c:v>
                </c:pt>
                <c:pt idx="656">
                  <c:v>1159.0</c:v>
                </c:pt>
                <c:pt idx="657">
                  <c:v>1160.0</c:v>
                </c:pt>
                <c:pt idx="658">
                  <c:v>1161.0</c:v>
                </c:pt>
                <c:pt idx="659">
                  <c:v>1162.0</c:v>
                </c:pt>
                <c:pt idx="660">
                  <c:v>1163.0</c:v>
                </c:pt>
                <c:pt idx="661">
                  <c:v>1164.0</c:v>
                </c:pt>
                <c:pt idx="662">
                  <c:v>1165.0</c:v>
                </c:pt>
                <c:pt idx="663">
                  <c:v>1166.0</c:v>
                </c:pt>
                <c:pt idx="664">
                  <c:v>1167.0</c:v>
                </c:pt>
                <c:pt idx="665">
                  <c:v>1168.0</c:v>
                </c:pt>
                <c:pt idx="666">
                  <c:v>1169.0</c:v>
                </c:pt>
                <c:pt idx="667">
                  <c:v>1170.0</c:v>
                </c:pt>
                <c:pt idx="668">
                  <c:v>1171.0</c:v>
                </c:pt>
                <c:pt idx="669">
                  <c:v>1172.0</c:v>
                </c:pt>
                <c:pt idx="670">
                  <c:v>1173.0</c:v>
                </c:pt>
                <c:pt idx="671">
                  <c:v>1174.0</c:v>
                </c:pt>
                <c:pt idx="672">
                  <c:v>1175.0</c:v>
                </c:pt>
                <c:pt idx="673">
                  <c:v>1176.0</c:v>
                </c:pt>
                <c:pt idx="674">
                  <c:v>1177.0</c:v>
                </c:pt>
                <c:pt idx="675">
                  <c:v>1178.0</c:v>
                </c:pt>
                <c:pt idx="676">
                  <c:v>1179.0</c:v>
                </c:pt>
                <c:pt idx="677">
                  <c:v>1180.0</c:v>
                </c:pt>
                <c:pt idx="678">
                  <c:v>1181.0</c:v>
                </c:pt>
                <c:pt idx="679">
                  <c:v>1182.0</c:v>
                </c:pt>
                <c:pt idx="680">
                  <c:v>1183.0</c:v>
                </c:pt>
                <c:pt idx="681">
                  <c:v>1184.0</c:v>
                </c:pt>
                <c:pt idx="682">
                  <c:v>1185.0</c:v>
                </c:pt>
                <c:pt idx="683">
                  <c:v>1186.0</c:v>
                </c:pt>
                <c:pt idx="684">
                  <c:v>1187.0</c:v>
                </c:pt>
                <c:pt idx="685">
                  <c:v>1188.0</c:v>
                </c:pt>
                <c:pt idx="686">
                  <c:v>1189.0</c:v>
                </c:pt>
                <c:pt idx="687">
                  <c:v>1190.0</c:v>
                </c:pt>
                <c:pt idx="688">
                  <c:v>1191.0</c:v>
                </c:pt>
                <c:pt idx="689">
                  <c:v>1192.0</c:v>
                </c:pt>
                <c:pt idx="690">
                  <c:v>1193.0</c:v>
                </c:pt>
                <c:pt idx="691">
                  <c:v>1194.0</c:v>
                </c:pt>
                <c:pt idx="692">
                  <c:v>1195.0</c:v>
                </c:pt>
                <c:pt idx="693">
                  <c:v>1196.0</c:v>
                </c:pt>
                <c:pt idx="694">
                  <c:v>1197.0</c:v>
                </c:pt>
                <c:pt idx="695">
                  <c:v>1198.0</c:v>
                </c:pt>
                <c:pt idx="696">
                  <c:v>1199.0</c:v>
                </c:pt>
                <c:pt idx="697">
                  <c:v>1200.0</c:v>
                </c:pt>
                <c:pt idx="698">
                  <c:v>1201.0</c:v>
                </c:pt>
                <c:pt idx="699">
                  <c:v>1202.0</c:v>
                </c:pt>
                <c:pt idx="700">
                  <c:v>1203.0</c:v>
                </c:pt>
                <c:pt idx="701">
                  <c:v>1204.0</c:v>
                </c:pt>
                <c:pt idx="702">
                  <c:v>1205.0</c:v>
                </c:pt>
                <c:pt idx="703">
                  <c:v>1206.0</c:v>
                </c:pt>
                <c:pt idx="704">
                  <c:v>1207.0</c:v>
                </c:pt>
                <c:pt idx="705">
                  <c:v>1208.0</c:v>
                </c:pt>
                <c:pt idx="706">
                  <c:v>1209.0</c:v>
                </c:pt>
                <c:pt idx="707">
                  <c:v>1210.0</c:v>
                </c:pt>
                <c:pt idx="708">
                  <c:v>1211.0</c:v>
                </c:pt>
                <c:pt idx="709">
                  <c:v>1212.0</c:v>
                </c:pt>
                <c:pt idx="710">
                  <c:v>1213.0</c:v>
                </c:pt>
                <c:pt idx="711">
                  <c:v>1214.0</c:v>
                </c:pt>
                <c:pt idx="712">
                  <c:v>1215.0</c:v>
                </c:pt>
                <c:pt idx="713">
                  <c:v>1216.0</c:v>
                </c:pt>
                <c:pt idx="714">
                  <c:v>1217.0</c:v>
                </c:pt>
                <c:pt idx="715">
                  <c:v>1218.0</c:v>
                </c:pt>
                <c:pt idx="716">
                  <c:v>1219.0</c:v>
                </c:pt>
                <c:pt idx="717">
                  <c:v>1220.0</c:v>
                </c:pt>
                <c:pt idx="718">
                  <c:v>1221.0</c:v>
                </c:pt>
                <c:pt idx="719">
                  <c:v>1222.0</c:v>
                </c:pt>
                <c:pt idx="720">
                  <c:v>1223.0</c:v>
                </c:pt>
                <c:pt idx="721">
                  <c:v>1224.0</c:v>
                </c:pt>
                <c:pt idx="722">
                  <c:v>1225.0</c:v>
                </c:pt>
                <c:pt idx="723">
                  <c:v>1226.0</c:v>
                </c:pt>
                <c:pt idx="724">
                  <c:v>1227.0</c:v>
                </c:pt>
                <c:pt idx="725">
                  <c:v>1228.0</c:v>
                </c:pt>
                <c:pt idx="726">
                  <c:v>1229.0</c:v>
                </c:pt>
                <c:pt idx="727">
                  <c:v>1230.0</c:v>
                </c:pt>
                <c:pt idx="728">
                  <c:v>1231.0</c:v>
                </c:pt>
                <c:pt idx="729">
                  <c:v>1232.0</c:v>
                </c:pt>
                <c:pt idx="730">
                  <c:v>1233.0</c:v>
                </c:pt>
                <c:pt idx="731">
                  <c:v>1234.0</c:v>
                </c:pt>
                <c:pt idx="732">
                  <c:v>1235.0</c:v>
                </c:pt>
                <c:pt idx="733">
                  <c:v>1236.0</c:v>
                </c:pt>
                <c:pt idx="734">
                  <c:v>1237.0</c:v>
                </c:pt>
                <c:pt idx="735">
                  <c:v>1238.0</c:v>
                </c:pt>
                <c:pt idx="736">
                  <c:v>1239.0</c:v>
                </c:pt>
                <c:pt idx="737">
                  <c:v>1240.0</c:v>
                </c:pt>
                <c:pt idx="738">
                  <c:v>1241.0</c:v>
                </c:pt>
                <c:pt idx="739">
                  <c:v>1242.0</c:v>
                </c:pt>
                <c:pt idx="740">
                  <c:v>1243.0</c:v>
                </c:pt>
                <c:pt idx="741">
                  <c:v>1244.0</c:v>
                </c:pt>
                <c:pt idx="742">
                  <c:v>1245.0</c:v>
                </c:pt>
                <c:pt idx="743">
                  <c:v>1246.0</c:v>
                </c:pt>
                <c:pt idx="744">
                  <c:v>1247.0</c:v>
                </c:pt>
                <c:pt idx="745">
                  <c:v>1248.0</c:v>
                </c:pt>
                <c:pt idx="746">
                  <c:v>1249.0</c:v>
                </c:pt>
                <c:pt idx="747">
                  <c:v>1250.0</c:v>
                </c:pt>
                <c:pt idx="748">
                  <c:v>1251.0</c:v>
                </c:pt>
                <c:pt idx="749">
                  <c:v>1252.0</c:v>
                </c:pt>
                <c:pt idx="750">
                  <c:v>1253.0</c:v>
                </c:pt>
                <c:pt idx="751">
                  <c:v>1254.0</c:v>
                </c:pt>
                <c:pt idx="752">
                  <c:v>1255.0</c:v>
                </c:pt>
                <c:pt idx="753">
                  <c:v>1256.0</c:v>
                </c:pt>
                <c:pt idx="754">
                  <c:v>1257.0</c:v>
                </c:pt>
                <c:pt idx="755">
                  <c:v>1258.0</c:v>
                </c:pt>
                <c:pt idx="756">
                  <c:v>1259.0</c:v>
                </c:pt>
                <c:pt idx="757">
                  <c:v>1260.0</c:v>
                </c:pt>
                <c:pt idx="758">
                  <c:v>1261.0</c:v>
                </c:pt>
                <c:pt idx="759">
                  <c:v>1262.0</c:v>
                </c:pt>
                <c:pt idx="760">
                  <c:v>1263.0</c:v>
                </c:pt>
                <c:pt idx="761">
                  <c:v>1264.0</c:v>
                </c:pt>
                <c:pt idx="762">
                  <c:v>1265.0</c:v>
                </c:pt>
                <c:pt idx="763">
                  <c:v>1266.0</c:v>
                </c:pt>
                <c:pt idx="764">
                  <c:v>1267.0</c:v>
                </c:pt>
                <c:pt idx="765">
                  <c:v>1268.0</c:v>
                </c:pt>
                <c:pt idx="766">
                  <c:v>1269.0</c:v>
                </c:pt>
                <c:pt idx="767">
                  <c:v>1270.0</c:v>
                </c:pt>
                <c:pt idx="768">
                  <c:v>1271.0</c:v>
                </c:pt>
                <c:pt idx="769">
                  <c:v>1272.0</c:v>
                </c:pt>
                <c:pt idx="770">
                  <c:v>1273.0</c:v>
                </c:pt>
                <c:pt idx="771">
                  <c:v>1274.0</c:v>
                </c:pt>
                <c:pt idx="772">
                  <c:v>1275.0</c:v>
                </c:pt>
                <c:pt idx="773">
                  <c:v>1276.0</c:v>
                </c:pt>
                <c:pt idx="774">
                  <c:v>1277.0</c:v>
                </c:pt>
                <c:pt idx="775">
                  <c:v>1278.0</c:v>
                </c:pt>
                <c:pt idx="776">
                  <c:v>1279.0</c:v>
                </c:pt>
                <c:pt idx="777">
                  <c:v>1280.0</c:v>
                </c:pt>
                <c:pt idx="778">
                  <c:v>1281.0</c:v>
                </c:pt>
                <c:pt idx="779">
                  <c:v>1282.0</c:v>
                </c:pt>
                <c:pt idx="780">
                  <c:v>1283.0</c:v>
                </c:pt>
                <c:pt idx="781">
                  <c:v>1284.0</c:v>
                </c:pt>
                <c:pt idx="782">
                  <c:v>1285.0</c:v>
                </c:pt>
                <c:pt idx="783">
                  <c:v>1286.0</c:v>
                </c:pt>
                <c:pt idx="784">
                  <c:v>1287.0</c:v>
                </c:pt>
                <c:pt idx="785">
                  <c:v>1288.0</c:v>
                </c:pt>
                <c:pt idx="786">
                  <c:v>1289.0</c:v>
                </c:pt>
                <c:pt idx="787">
                  <c:v>1290.0</c:v>
                </c:pt>
                <c:pt idx="788">
                  <c:v>1291.0</c:v>
                </c:pt>
                <c:pt idx="789">
                  <c:v>1292.0</c:v>
                </c:pt>
                <c:pt idx="790">
                  <c:v>1293.0</c:v>
                </c:pt>
                <c:pt idx="791">
                  <c:v>1294.0</c:v>
                </c:pt>
                <c:pt idx="792">
                  <c:v>1295.0</c:v>
                </c:pt>
                <c:pt idx="793">
                  <c:v>1296.0</c:v>
                </c:pt>
                <c:pt idx="794">
                  <c:v>1297.0</c:v>
                </c:pt>
                <c:pt idx="795">
                  <c:v>1298.0</c:v>
                </c:pt>
                <c:pt idx="796">
                  <c:v>1299.0</c:v>
                </c:pt>
                <c:pt idx="797">
                  <c:v>1300.0</c:v>
                </c:pt>
                <c:pt idx="798">
                  <c:v>1301.0</c:v>
                </c:pt>
                <c:pt idx="799">
                  <c:v>1302.0</c:v>
                </c:pt>
                <c:pt idx="800">
                  <c:v>1303.0</c:v>
                </c:pt>
                <c:pt idx="801">
                  <c:v>1304.0</c:v>
                </c:pt>
                <c:pt idx="802">
                  <c:v>1305.0</c:v>
                </c:pt>
                <c:pt idx="803">
                  <c:v>1306.0</c:v>
                </c:pt>
                <c:pt idx="804">
                  <c:v>1307.0</c:v>
                </c:pt>
                <c:pt idx="805">
                  <c:v>1308.0</c:v>
                </c:pt>
                <c:pt idx="806">
                  <c:v>1309.0</c:v>
                </c:pt>
                <c:pt idx="807">
                  <c:v>1310.0</c:v>
                </c:pt>
                <c:pt idx="808">
                  <c:v>1311.0</c:v>
                </c:pt>
                <c:pt idx="809">
                  <c:v>1312.0</c:v>
                </c:pt>
                <c:pt idx="810">
                  <c:v>1313.0</c:v>
                </c:pt>
                <c:pt idx="811">
                  <c:v>1314.0</c:v>
                </c:pt>
                <c:pt idx="812">
                  <c:v>1315.0</c:v>
                </c:pt>
                <c:pt idx="813">
                  <c:v>1316.0</c:v>
                </c:pt>
                <c:pt idx="814">
                  <c:v>1317.0</c:v>
                </c:pt>
                <c:pt idx="815">
                  <c:v>1318.0</c:v>
                </c:pt>
                <c:pt idx="816">
                  <c:v>1319.0</c:v>
                </c:pt>
                <c:pt idx="817">
                  <c:v>1320.0</c:v>
                </c:pt>
                <c:pt idx="818">
                  <c:v>1321.0</c:v>
                </c:pt>
                <c:pt idx="819">
                  <c:v>1322.0</c:v>
                </c:pt>
                <c:pt idx="820">
                  <c:v>1323.0</c:v>
                </c:pt>
                <c:pt idx="821">
                  <c:v>1324.0</c:v>
                </c:pt>
                <c:pt idx="822">
                  <c:v>1325.0</c:v>
                </c:pt>
                <c:pt idx="823">
                  <c:v>1326.0</c:v>
                </c:pt>
                <c:pt idx="824">
                  <c:v>1327.0</c:v>
                </c:pt>
                <c:pt idx="825">
                  <c:v>1328.0</c:v>
                </c:pt>
                <c:pt idx="826">
                  <c:v>1329.0</c:v>
                </c:pt>
                <c:pt idx="827">
                  <c:v>1330.0</c:v>
                </c:pt>
                <c:pt idx="828">
                  <c:v>1331.0</c:v>
                </c:pt>
                <c:pt idx="829">
                  <c:v>1332.0</c:v>
                </c:pt>
                <c:pt idx="830">
                  <c:v>1333.0</c:v>
                </c:pt>
                <c:pt idx="831">
                  <c:v>1334.0</c:v>
                </c:pt>
                <c:pt idx="832">
                  <c:v>1335.0</c:v>
                </c:pt>
                <c:pt idx="833">
                  <c:v>1336.0</c:v>
                </c:pt>
                <c:pt idx="834">
                  <c:v>1337.0</c:v>
                </c:pt>
                <c:pt idx="835">
                  <c:v>1338.0</c:v>
                </c:pt>
                <c:pt idx="836">
                  <c:v>1339.0</c:v>
                </c:pt>
                <c:pt idx="837">
                  <c:v>1340.0</c:v>
                </c:pt>
                <c:pt idx="838">
                  <c:v>1341.0</c:v>
                </c:pt>
                <c:pt idx="839">
                  <c:v>1342.0</c:v>
                </c:pt>
                <c:pt idx="840">
                  <c:v>1343.0</c:v>
                </c:pt>
                <c:pt idx="841">
                  <c:v>1344.0</c:v>
                </c:pt>
                <c:pt idx="842">
                  <c:v>1345.0</c:v>
                </c:pt>
                <c:pt idx="843">
                  <c:v>1346.0</c:v>
                </c:pt>
                <c:pt idx="844">
                  <c:v>1347.0</c:v>
                </c:pt>
                <c:pt idx="845">
                  <c:v>1348.0</c:v>
                </c:pt>
                <c:pt idx="846">
                  <c:v>1349.0</c:v>
                </c:pt>
                <c:pt idx="847">
                  <c:v>1350.0</c:v>
                </c:pt>
                <c:pt idx="848">
                  <c:v>1351.0</c:v>
                </c:pt>
                <c:pt idx="849">
                  <c:v>1352.0</c:v>
                </c:pt>
                <c:pt idx="850">
                  <c:v>1353.0</c:v>
                </c:pt>
                <c:pt idx="851">
                  <c:v>1354.0</c:v>
                </c:pt>
                <c:pt idx="852">
                  <c:v>1355.0</c:v>
                </c:pt>
                <c:pt idx="853">
                  <c:v>1356.0</c:v>
                </c:pt>
                <c:pt idx="854">
                  <c:v>1357.0</c:v>
                </c:pt>
                <c:pt idx="855">
                  <c:v>1358.0</c:v>
                </c:pt>
                <c:pt idx="856">
                  <c:v>1359.0</c:v>
                </c:pt>
                <c:pt idx="857">
                  <c:v>1360.0</c:v>
                </c:pt>
                <c:pt idx="858">
                  <c:v>1361.0</c:v>
                </c:pt>
                <c:pt idx="859">
                  <c:v>1362.0</c:v>
                </c:pt>
                <c:pt idx="860">
                  <c:v>1363.0</c:v>
                </c:pt>
                <c:pt idx="861">
                  <c:v>1364.0</c:v>
                </c:pt>
                <c:pt idx="862">
                  <c:v>1365.0</c:v>
                </c:pt>
                <c:pt idx="863">
                  <c:v>1366.0</c:v>
                </c:pt>
                <c:pt idx="864">
                  <c:v>1367.0</c:v>
                </c:pt>
                <c:pt idx="865">
                  <c:v>1368.0</c:v>
                </c:pt>
                <c:pt idx="866">
                  <c:v>1369.0</c:v>
                </c:pt>
                <c:pt idx="867">
                  <c:v>1370.0</c:v>
                </c:pt>
                <c:pt idx="868">
                  <c:v>1371.0</c:v>
                </c:pt>
                <c:pt idx="869">
                  <c:v>1372.0</c:v>
                </c:pt>
                <c:pt idx="870">
                  <c:v>1373.0</c:v>
                </c:pt>
                <c:pt idx="871">
                  <c:v>1374.0</c:v>
                </c:pt>
                <c:pt idx="872">
                  <c:v>1375.0</c:v>
                </c:pt>
                <c:pt idx="873">
                  <c:v>1376.0</c:v>
                </c:pt>
                <c:pt idx="874">
                  <c:v>1377.0</c:v>
                </c:pt>
                <c:pt idx="875">
                  <c:v>1378.0</c:v>
                </c:pt>
                <c:pt idx="876">
                  <c:v>1379.0</c:v>
                </c:pt>
                <c:pt idx="877">
                  <c:v>1380.0</c:v>
                </c:pt>
                <c:pt idx="878">
                  <c:v>1381.0</c:v>
                </c:pt>
                <c:pt idx="879">
                  <c:v>1382.0</c:v>
                </c:pt>
                <c:pt idx="880">
                  <c:v>1383.0</c:v>
                </c:pt>
                <c:pt idx="881">
                  <c:v>1384.0</c:v>
                </c:pt>
                <c:pt idx="882">
                  <c:v>1385.0</c:v>
                </c:pt>
                <c:pt idx="883">
                  <c:v>1386.0</c:v>
                </c:pt>
                <c:pt idx="884">
                  <c:v>1387.0</c:v>
                </c:pt>
                <c:pt idx="885">
                  <c:v>1388.0</c:v>
                </c:pt>
                <c:pt idx="886">
                  <c:v>1389.0</c:v>
                </c:pt>
                <c:pt idx="887">
                  <c:v>1390.0</c:v>
                </c:pt>
                <c:pt idx="888">
                  <c:v>1391.0</c:v>
                </c:pt>
                <c:pt idx="889">
                  <c:v>1392.0</c:v>
                </c:pt>
                <c:pt idx="890">
                  <c:v>1393.0</c:v>
                </c:pt>
                <c:pt idx="891">
                  <c:v>1394.0</c:v>
                </c:pt>
                <c:pt idx="892">
                  <c:v>1395.0</c:v>
                </c:pt>
                <c:pt idx="893">
                  <c:v>1396.0</c:v>
                </c:pt>
                <c:pt idx="894">
                  <c:v>1397.0</c:v>
                </c:pt>
                <c:pt idx="895">
                  <c:v>1398.0</c:v>
                </c:pt>
                <c:pt idx="896">
                  <c:v>1399.0</c:v>
                </c:pt>
                <c:pt idx="897">
                  <c:v>1400.0</c:v>
                </c:pt>
                <c:pt idx="898">
                  <c:v>1401.0</c:v>
                </c:pt>
                <c:pt idx="899">
                  <c:v>1402.0</c:v>
                </c:pt>
                <c:pt idx="900">
                  <c:v>1403.0</c:v>
                </c:pt>
                <c:pt idx="901">
                  <c:v>1404.0</c:v>
                </c:pt>
                <c:pt idx="902">
                  <c:v>1405.0</c:v>
                </c:pt>
                <c:pt idx="903">
                  <c:v>1406.0</c:v>
                </c:pt>
                <c:pt idx="904">
                  <c:v>1407.0</c:v>
                </c:pt>
                <c:pt idx="905">
                  <c:v>1408.0</c:v>
                </c:pt>
                <c:pt idx="906">
                  <c:v>1409.0</c:v>
                </c:pt>
                <c:pt idx="907">
                  <c:v>1410.0</c:v>
                </c:pt>
                <c:pt idx="908">
                  <c:v>1411.0</c:v>
                </c:pt>
                <c:pt idx="909">
                  <c:v>1412.0</c:v>
                </c:pt>
                <c:pt idx="910">
                  <c:v>1413.0</c:v>
                </c:pt>
                <c:pt idx="911">
                  <c:v>1414.0</c:v>
                </c:pt>
                <c:pt idx="912">
                  <c:v>1415.0</c:v>
                </c:pt>
                <c:pt idx="913">
                  <c:v>1416.0</c:v>
                </c:pt>
                <c:pt idx="914">
                  <c:v>1417.0</c:v>
                </c:pt>
                <c:pt idx="915">
                  <c:v>1418.0</c:v>
                </c:pt>
                <c:pt idx="916">
                  <c:v>1419.0</c:v>
                </c:pt>
                <c:pt idx="917">
                  <c:v>1420.0</c:v>
                </c:pt>
                <c:pt idx="918">
                  <c:v>1421.0</c:v>
                </c:pt>
                <c:pt idx="919">
                  <c:v>1422.0</c:v>
                </c:pt>
                <c:pt idx="920">
                  <c:v>1423.0</c:v>
                </c:pt>
                <c:pt idx="921">
                  <c:v>1424.0</c:v>
                </c:pt>
                <c:pt idx="922">
                  <c:v>1425.0</c:v>
                </c:pt>
                <c:pt idx="923">
                  <c:v>1426.0</c:v>
                </c:pt>
                <c:pt idx="924">
                  <c:v>1427.0</c:v>
                </c:pt>
                <c:pt idx="925">
                  <c:v>1428.0</c:v>
                </c:pt>
                <c:pt idx="926">
                  <c:v>1429.0</c:v>
                </c:pt>
                <c:pt idx="927">
                  <c:v>1430.0</c:v>
                </c:pt>
                <c:pt idx="928">
                  <c:v>1431.0</c:v>
                </c:pt>
                <c:pt idx="929">
                  <c:v>1432.0</c:v>
                </c:pt>
                <c:pt idx="930">
                  <c:v>1433.0</c:v>
                </c:pt>
                <c:pt idx="931">
                  <c:v>1434.0</c:v>
                </c:pt>
                <c:pt idx="932">
                  <c:v>1435.0</c:v>
                </c:pt>
                <c:pt idx="933">
                  <c:v>1436.0</c:v>
                </c:pt>
                <c:pt idx="934">
                  <c:v>1437.0</c:v>
                </c:pt>
                <c:pt idx="935">
                  <c:v>1438.0</c:v>
                </c:pt>
                <c:pt idx="936">
                  <c:v>1439.0</c:v>
                </c:pt>
                <c:pt idx="937">
                  <c:v>1440.0</c:v>
                </c:pt>
                <c:pt idx="938">
                  <c:v>1441.0</c:v>
                </c:pt>
                <c:pt idx="939">
                  <c:v>1442.0</c:v>
                </c:pt>
                <c:pt idx="940">
                  <c:v>1443.0</c:v>
                </c:pt>
                <c:pt idx="941">
                  <c:v>1444.0</c:v>
                </c:pt>
                <c:pt idx="942">
                  <c:v>1445.0</c:v>
                </c:pt>
                <c:pt idx="943">
                  <c:v>1446.0</c:v>
                </c:pt>
                <c:pt idx="944">
                  <c:v>1447.0</c:v>
                </c:pt>
                <c:pt idx="945">
                  <c:v>1448.0</c:v>
                </c:pt>
                <c:pt idx="946">
                  <c:v>1449.0</c:v>
                </c:pt>
                <c:pt idx="947">
                  <c:v>1450.0</c:v>
                </c:pt>
                <c:pt idx="948">
                  <c:v>1451.0</c:v>
                </c:pt>
                <c:pt idx="949">
                  <c:v>1452.0</c:v>
                </c:pt>
                <c:pt idx="950">
                  <c:v>1453.0</c:v>
                </c:pt>
                <c:pt idx="951">
                  <c:v>1454.0</c:v>
                </c:pt>
                <c:pt idx="952">
                  <c:v>1455.0</c:v>
                </c:pt>
                <c:pt idx="953">
                  <c:v>1456.0</c:v>
                </c:pt>
                <c:pt idx="954">
                  <c:v>1457.0</c:v>
                </c:pt>
                <c:pt idx="955">
                  <c:v>1458.0</c:v>
                </c:pt>
                <c:pt idx="956">
                  <c:v>1459.0</c:v>
                </c:pt>
                <c:pt idx="957">
                  <c:v>1460.0</c:v>
                </c:pt>
                <c:pt idx="958">
                  <c:v>1461.0</c:v>
                </c:pt>
                <c:pt idx="959">
                  <c:v>1462.0</c:v>
                </c:pt>
                <c:pt idx="960">
                  <c:v>1463.0</c:v>
                </c:pt>
                <c:pt idx="961">
                  <c:v>1464.0</c:v>
                </c:pt>
                <c:pt idx="962">
                  <c:v>1465.0</c:v>
                </c:pt>
                <c:pt idx="963">
                  <c:v>1466.0</c:v>
                </c:pt>
                <c:pt idx="964">
                  <c:v>1467.0</c:v>
                </c:pt>
                <c:pt idx="965">
                  <c:v>1468.0</c:v>
                </c:pt>
                <c:pt idx="966">
                  <c:v>1469.0</c:v>
                </c:pt>
                <c:pt idx="967">
                  <c:v>1470.0</c:v>
                </c:pt>
                <c:pt idx="968">
                  <c:v>1471.0</c:v>
                </c:pt>
                <c:pt idx="969">
                  <c:v>1472.0</c:v>
                </c:pt>
                <c:pt idx="970">
                  <c:v>1473.0</c:v>
                </c:pt>
                <c:pt idx="971">
                  <c:v>1474.0</c:v>
                </c:pt>
                <c:pt idx="972">
                  <c:v>1475.0</c:v>
                </c:pt>
                <c:pt idx="973">
                  <c:v>1476.0</c:v>
                </c:pt>
                <c:pt idx="974">
                  <c:v>1477.0</c:v>
                </c:pt>
                <c:pt idx="975">
                  <c:v>1478.0</c:v>
                </c:pt>
                <c:pt idx="976">
                  <c:v>1479.0</c:v>
                </c:pt>
                <c:pt idx="977">
                  <c:v>1480.0</c:v>
                </c:pt>
                <c:pt idx="978">
                  <c:v>1481.0</c:v>
                </c:pt>
                <c:pt idx="979">
                  <c:v>1482.0</c:v>
                </c:pt>
                <c:pt idx="980">
                  <c:v>1483.0</c:v>
                </c:pt>
                <c:pt idx="981">
                  <c:v>1484.0</c:v>
                </c:pt>
                <c:pt idx="982">
                  <c:v>1485.0</c:v>
                </c:pt>
                <c:pt idx="983">
                  <c:v>1486.0</c:v>
                </c:pt>
                <c:pt idx="984">
                  <c:v>1487.0</c:v>
                </c:pt>
                <c:pt idx="985">
                  <c:v>1488.0</c:v>
                </c:pt>
                <c:pt idx="986">
                  <c:v>1489.0</c:v>
                </c:pt>
                <c:pt idx="987">
                  <c:v>1490.0</c:v>
                </c:pt>
                <c:pt idx="988">
                  <c:v>1491.0</c:v>
                </c:pt>
                <c:pt idx="989">
                  <c:v>1492.0</c:v>
                </c:pt>
                <c:pt idx="990">
                  <c:v>1493.0</c:v>
                </c:pt>
                <c:pt idx="991">
                  <c:v>1494.0</c:v>
                </c:pt>
                <c:pt idx="992">
                  <c:v>1495.0</c:v>
                </c:pt>
                <c:pt idx="993">
                  <c:v>1496.0</c:v>
                </c:pt>
                <c:pt idx="994">
                  <c:v>1497.0</c:v>
                </c:pt>
                <c:pt idx="995">
                  <c:v>1498.0</c:v>
                </c:pt>
                <c:pt idx="996">
                  <c:v>1499.0</c:v>
                </c:pt>
                <c:pt idx="997">
                  <c:v>1500.0</c:v>
                </c:pt>
                <c:pt idx="998">
                  <c:v>1501.0</c:v>
                </c:pt>
                <c:pt idx="999">
                  <c:v>1502.0</c:v>
                </c:pt>
                <c:pt idx="1000">
                  <c:v>1503.0</c:v>
                </c:pt>
                <c:pt idx="1001">
                  <c:v>1504.0</c:v>
                </c:pt>
                <c:pt idx="1002">
                  <c:v>1505.0</c:v>
                </c:pt>
                <c:pt idx="1003">
                  <c:v>1506.0</c:v>
                </c:pt>
                <c:pt idx="1004">
                  <c:v>1507.0</c:v>
                </c:pt>
                <c:pt idx="1005">
                  <c:v>1508.0</c:v>
                </c:pt>
                <c:pt idx="1006">
                  <c:v>1509.0</c:v>
                </c:pt>
                <c:pt idx="1007">
                  <c:v>1510.0</c:v>
                </c:pt>
                <c:pt idx="1008">
                  <c:v>1511.0</c:v>
                </c:pt>
                <c:pt idx="1009">
                  <c:v>1512.0</c:v>
                </c:pt>
                <c:pt idx="1010">
                  <c:v>1513.0</c:v>
                </c:pt>
                <c:pt idx="1011">
                  <c:v>1514.0</c:v>
                </c:pt>
                <c:pt idx="1012">
                  <c:v>1515.0</c:v>
                </c:pt>
                <c:pt idx="1013">
                  <c:v>1516.0</c:v>
                </c:pt>
                <c:pt idx="1014">
                  <c:v>1517.0</c:v>
                </c:pt>
                <c:pt idx="1015">
                  <c:v>1518.0</c:v>
                </c:pt>
                <c:pt idx="1016">
                  <c:v>1519.0</c:v>
                </c:pt>
                <c:pt idx="1017">
                  <c:v>1520.0</c:v>
                </c:pt>
                <c:pt idx="1018">
                  <c:v>1521.0</c:v>
                </c:pt>
                <c:pt idx="1019">
                  <c:v>1522.0</c:v>
                </c:pt>
                <c:pt idx="1020">
                  <c:v>1523.0</c:v>
                </c:pt>
                <c:pt idx="1021">
                  <c:v>1524.0</c:v>
                </c:pt>
                <c:pt idx="1022">
                  <c:v>1525.0</c:v>
                </c:pt>
                <c:pt idx="1023">
                  <c:v>1526.0</c:v>
                </c:pt>
                <c:pt idx="1024">
                  <c:v>1527.0</c:v>
                </c:pt>
                <c:pt idx="1025">
                  <c:v>1528.0</c:v>
                </c:pt>
                <c:pt idx="1026">
                  <c:v>1529.0</c:v>
                </c:pt>
                <c:pt idx="1027">
                  <c:v>1530.0</c:v>
                </c:pt>
                <c:pt idx="1028">
                  <c:v>1531.0</c:v>
                </c:pt>
                <c:pt idx="1029">
                  <c:v>1532.0</c:v>
                </c:pt>
                <c:pt idx="1030">
                  <c:v>1533.0</c:v>
                </c:pt>
                <c:pt idx="1031">
                  <c:v>1534.0</c:v>
                </c:pt>
                <c:pt idx="1032">
                  <c:v>1535.0</c:v>
                </c:pt>
                <c:pt idx="1033">
                  <c:v>1536.0</c:v>
                </c:pt>
                <c:pt idx="1034">
                  <c:v>1537.0</c:v>
                </c:pt>
                <c:pt idx="1035">
                  <c:v>1538.0</c:v>
                </c:pt>
                <c:pt idx="1036">
                  <c:v>1539.0</c:v>
                </c:pt>
                <c:pt idx="1037">
                  <c:v>1540.0</c:v>
                </c:pt>
                <c:pt idx="1038">
                  <c:v>1541.0</c:v>
                </c:pt>
                <c:pt idx="1039">
                  <c:v>1542.0</c:v>
                </c:pt>
                <c:pt idx="1040">
                  <c:v>1543.0</c:v>
                </c:pt>
                <c:pt idx="1041">
                  <c:v>1544.0</c:v>
                </c:pt>
                <c:pt idx="1042">
                  <c:v>1545.0</c:v>
                </c:pt>
                <c:pt idx="1043">
                  <c:v>1546.0</c:v>
                </c:pt>
                <c:pt idx="1044">
                  <c:v>1547.0</c:v>
                </c:pt>
                <c:pt idx="1045">
                  <c:v>1548.0</c:v>
                </c:pt>
                <c:pt idx="1046">
                  <c:v>1549.0</c:v>
                </c:pt>
                <c:pt idx="1047">
                  <c:v>1550.0</c:v>
                </c:pt>
                <c:pt idx="1048">
                  <c:v>1551.0</c:v>
                </c:pt>
                <c:pt idx="1049">
                  <c:v>1552.0</c:v>
                </c:pt>
                <c:pt idx="1050">
                  <c:v>1553.0</c:v>
                </c:pt>
                <c:pt idx="1051">
                  <c:v>1554.0</c:v>
                </c:pt>
                <c:pt idx="1052">
                  <c:v>1555.0</c:v>
                </c:pt>
                <c:pt idx="1053">
                  <c:v>1556.0</c:v>
                </c:pt>
                <c:pt idx="1054">
                  <c:v>1557.0</c:v>
                </c:pt>
                <c:pt idx="1055">
                  <c:v>1558.0</c:v>
                </c:pt>
                <c:pt idx="1056">
                  <c:v>1559.0</c:v>
                </c:pt>
                <c:pt idx="1057">
                  <c:v>1560.0</c:v>
                </c:pt>
                <c:pt idx="1058">
                  <c:v>1561.0</c:v>
                </c:pt>
                <c:pt idx="1059">
                  <c:v>1562.0</c:v>
                </c:pt>
                <c:pt idx="1060">
                  <c:v>1563.0</c:v>
                </c:pt>
                <c:pt idx="1061">
                  <c:v>1564.0</c:v>
                </c:pt>
                <c:pt idx="1062">
                  <c:v>1565.0</c:v>
                </c:pt>
                <c:pt idx="1063">
                  <c:v>1566.0</c:v>
                </c:pt>
                <c:pt idx="1064">
                  <c:v>1567.0</c:v>
                </c:pt>
                <c:pt idx="1065">
                  <c:v>1568.0</c:v>
                </c:pt>
                <c:pt idx="1066">
                  <c:v>1569.0</c:v>
                </c:pt>
                <c:pt idx="1067">
                  <c:v>1570.0</c:v>
                </c:pt>
                <c:pt idx="1068">
                  <c:v>1571.0</c:v>
                </c:pt>
                <c:pt idx="1069">
                  <c:v>1572.0</c:v>
                </c:pt>
                <c:pt idx="1070">
                  <c:v>1573.0</c:v>
                </c:pt>
                <c:pt idx="1071">
                  <c:v>1574.0</c:v>
                </c:pt>
                <c:pt idx="1072">
                  <c:v>1575.0</c:v>
                </c:pt>
                <c:pt idx="1073">
                  <c:v>1576.0</c:v>
                </c:pt>
                <c:pt idx="1074">
                  <c:v>1577.0</c:v>
                </c:pt>
                <c:pt idx="1075">
                  <c:v>1578.0</c:v>
                </c:pt>
                <c:pt idx="1076">
                  <c:v>1579.0</c:v>
                </c:pt>
                <c:pt idx="1077">
                  <c:v>1580.0</c:v>
                </c:pt>
                <c:pt idx="1078">
                  <c:v>1581.0</c:v>
                </c:pt>
                <c:pt idx="1079">
                  <c:v>1582.0</c:v>
                </c:pt>
                <c:pt idx="1080">
                  <c:v>1583.0</c:v>
                </c:pt>
                <c:pt idx="1081">
                  <c:v>1584.0</c:v>
                </c:pt>
                <c:pt idx="1082">
                  <c:v>1585.0</c:v>
                </c:pt>
                <c:pt idx="1083">
                  <c:v>1586.0</c:v>
                </c:pt>
                <c:pt idx="1084">
                  <c:v>1587.0</c:v>
                </c:pt>
                <c:pt idx="1085">
                  <c:v>1588.0</c:v>
                </c:pt>
                <c:pt idx="1086">
                  <c:v>1589.0</c:v>
                </c:pt>
                <c:pt idx="1087">
                  <c:v>1590.0</c:v>
                </c:pt>
                <c:pt idx="1088">
                  <c:v>1591.0</c:v>
                </c:pt>
                <c:pt idx="1089">
                  <c:v>1592.0</c:v>
                </c:pt>
                <c:pt idx="1090">
                  <c:v>1593.0</c:v>
                </c:pt>
                <c:pt idx="1091">
                  <c:v>1594.0</c:v>
                </c:pt>
                <c:pt idx="1092">
                  <c:v>1595.0</c:v>
                </c:pt>
                <c:pt idx="1093">
                  <c:v>1596.0</c:v>
                </c:pt>
                <c:pt idx="1094">
                  <c:v>1597.0</c:v>
                </c:pt>
                <c:pt idx="1095">
                  <c:v>1598.0</c:v>
                </c:pt>
                <c:pt idx="1096">
                  <c:v>1599.0</c:v>
                </c:pt>
                <c:pt idx="1097">
                  <c:v>1600.0</c:v>
                </c:pt>
                <c:pt idx="1098">
                  <c:v>1601.0</c:v>
                </c:pt>
                <c:pt idx="1099">
                  <c:v>1602.0</c:v>
                </c:pt>
                <c:pt idx="1100">
                  <c:v>1603.0</c:v>
                </c:pt>
                <c:pt idx="1101">
                  <c:v>1604.0</c:v>
                </c:pt>
                <c:pt idx="1102">
                  <c:v>1605.0</c:v>
                </c:pt>
                <c:pt idx="1103">
                  <c:v>1606.0</c:v>
                </c:pt>
                <c:pt idx="1104">
                  <c:v>1607.0</c:v>
                </c:pt>
                <c:pt idx="1105">
                  <c:v>1608.0</c:v>
                </c:pt>
                <c:pt idx="1106">
                  <c:v>1609.0</c:v>
                </c:pt>
                <c:pt idx="1107">
                  <c:v>1610.0</c:v>
                </c:pt>
                <c:pt idx="1108">
                  <c:v>1611.0</c:v>
                </c:pt>
                <c:pt idx="1109">
                  <c:v>1612.0</c:v>
                </c:pt>
                <c:pt idx="1110">
                  <c:v>1613.0</c:v>
                </c:pt>
                <c:pt idx="1111">
                  <c:v>1614.0</c:v>
                </c:pt>
                <c:pt idx="1112">
                  <c:v>1615.0</c:v>
                </c:pt>
                <c:pt idx="1113">
                  <c:v>1616.0</c:v>
                </c:pt>
                <c:pt idx="1114">
                  <c:v>1617.0</c:v>
                </c:pt>
                <c:pt idx="1115">
                  <c:v>1618.0</c:v>
                </c:pt>
                <c:pt idx="1116">
                  <c:v>1619.0</c:v>
                </c:pt>
                <c:pt idx="1117">
                  <c:v>1620.0</c:v>
                </c:pt>
                <c:pt idx="1118">
                  <c:v>1621.0</c:v>
                </c:pt>
                <c:pt idx="1119">
                  <c:v>1622.0</c:v>
                </c:pt>
                <c:pt idx="1120">
                  <c:v>1623.0</c:v>
                </c:pt>
                <c:pt idx="1121">
                  <c:v>1624.0</c:v>
                </c:pt>
                <c:pt idx="1122">
                  <c:v>1625.0</c:v>
                </c:pt>
                <c:pt idx="1123">
                  <c:v>1626.0</c:v>
                </c:pt>
                <c:pt idx="1124">
                  <c:v>1627.0</c:v>
                </c:pt>
                <c:pt idx="1125">
                  <c:v>1628.0</c:v>
                </c:pt>
                <c:pt idx="1126">
                  <c:v>1629.0</c:v>
                </c:pt>
                <c:pt idx="1127">
                  <c:v>1630.0</c:v>
                </c:pt>
                <c:pt idx="1128">
                  <c:v>1631.0</c:v>
                </c:pt>
                <c:pt idx="1129">
                  <c:v>1632.0</c:v>
                </c:pt>
                <c:pt idx="1130">
                  <c:v>1633.0</c:v>
                </c:pt>
                <c:pt idx="1131">
                  <c:v>1634.0</c:v>
                </c:pt>
                <c:pt idx="1132">
                  <c:v>1635.0</c:v>
                </c:pt>
                <c:pt idx="1133">
                  <c:v>1636.0</c:v>
                </c:pt>
                <c:pt idx="1134">
                  <c:v>1637.0</c:v>
                </c:pt>
                <c:pt idx="1135">
                  <c:v>1638.0</c:v>
                </c:pt>
                <c:pt idx="1136">
                  <c:v>1639.0</c:v>
                </c:pt>
                <c:pt idx="1137">
                  <c:v>1640.0</c:v>
                </c:pt>
                <c:pt idx="1138">
                  <c:v>1641.0</c:v>
                </c:pt>
                <c:pt idx="1139">
                  <c:v>1642.0</c:v>
                </c:pt>
                <c:pt idx="1140">
                  <c:v>1643.0</c:v>
                </c:pt>
                <c:pt idx="1141">
                  <c:v>1644.0</c:v>
                </c:pt>
                <c:pt idx="1142">
                  <c:v>1645.0</c:v>
                </c:pt>
                <c:pt idx="1143">
                  <c:v>1646.0</c:v>
                </c:pt>
                <c:pt idx="1144">
                  <c:v>1647.0</c:v>
                </c:pt>
                <c:pt idx="1145">
                  <c:v>1648.0</c:v>
                </c:pt>
                <c:pt idx="1146">
                  <c:v>1649.0</c:v>
                </c:pt>
                <c:pt idx="1147">
                  <c:v>1650.0</c:v>
                </c:pt>
                <c:pt idx="1148">
                  <c:v>1651.0</c:v>
                </c:pt>
                <c:pt idx="1149">
                  <c:v>1652.0</c:v>
                </c:pt>
                <c:pt idx="1150">
                  <c:v>1653.0</c:v>
                </c:pt>
                <c:pt idx="1151">
                  <c:v>1654.0</c:v>
                </c:pt>
                <c:pt idx="1152">
                  <c:v>1655.0</c:v>
                </c:pt>
                <c:pt idx="1153">
                  <c:v>1656.0</c:v>
                </c:pt>
                <c:pt idx="1154">
                  <c:v>1657.0</c:v>
                </c:pt>
                <c:pt idx="1155">
                  <c:v>1658.0</c:v>
                </c:pt>
                <c:pt idx="1156">
                  <c:v>1659.0</c:v>
                </c:pt>
                <c:pt idx="1157">
                  <c:v>1660.0</c:v>
                </c:pt>
                <c:pt idx="1158">
                  <c:v>1661.0</c:v>
                </c:pt>
                <c:pt idx="1159">
                  <c:v>1662.0</c:v>
                </c:pt>
                <c:pt idx="1160">
                  <c:v>1663.0</c:v>
                </c:pt>
                <c:pt idx="1161">
                  <c:v>1664.0</c:v>
                </c:pt>
                <c:pt idx="1162">
                  <c:v>1665.0</c:v>
                </c:pt>
                <c:pt idx="1163">
                  <c:v>1666.0</c:v>
                </c:pt>
                <c:pt idx="1164">
                  <c:v>1667.0</c:v>
                </c:pt>
                <c:pt idx="1165">
                  <c:v>1668.0</c:v>
                </c:pt>
                <c:pt idx="1166">
                  <c:v>1669.0</c:v>
                </c:pt>
                <c:pt idx="1167">
                  <c:v>1670.0</c:v>
                </c:pt>
                <c:pt idx="1168">
                  <c:v>1671.0</c:v>
                </c:pt>
                <c:pt idx="1169">
                  <c:v>1672.0</c:v>
                </c:pt>
                <c:pt idx="1170">
                  <c:v>1673.0</c:v>
                </c:pt>
                <c:pt idx="1171">
                  <c:v>1674.0</c:v>
                </c:pt>
                <c:pt idx="1172">
                  <c:v>1675.0</c:v>
                </c:pt>
                <c:pt idx="1173">
                  <c:v>1676.0</c:v>
                </c:pt>
                <c:pt idx="1174">
                  <c:v>1677.0</c:v>
                </c:pt>
                <c:pt idx="1175">
                  <c:v>1678.0</c:v>
                </c:pt>
                <c:pt idx="1176">
                  <c:v>1679.0</c:v>
                </c:pt>
                <c:pt idx="1177">
                  <c:v>1680.0</c:v>
                </c:pt>
                <c:pt idx="1178">
                  <c:v>1681.0</c:v>
                </c:pt>
                <c:pt idx="1179">
                  <c:v>1682.0</c:v>
                </c:pt>
                <c:pt idx="1180">
                  <c:v>1683.0</c:v>
                </c:pt>
                <c:pt idx="1181">
                  <c:v>1684.0</c:v>
                </c:pt>
                <c:pt idx="1182">
                  <c:v>1685.0</c:v>
                </c:pt>
                <c:pt idx="1183">
                  <c:v>1686.0</c:v>
                </c:pt>
                <c:pt idx="1184">
                  <c:v>1687.0</c:v>
                </c:pt>
                <c:pt idx="1185">
                  <c:v>1688.0</c:v>
                </c:pt>
                <c:pt idx="1186">
                  <c:v>1689.0</c:v>
                </c:pt>
                <c:pt idx="1187">
                  <c:v>1690.0</c:v>
                </c:pt>
                <c:pt idx="1188">
                  <c:v>1691.0</c:v>
                </c:pt>
                <c:pt idx="1189">
                  <c:v>1692.0</c:v>
                </c:pt>
                <c:pt idx="1190">
                  <c:v>1693.0</c:v>
                </c:pt>
                <c:pt idx="1191">
                  <c:v>1694.0</c:v>
                </c:pt>
                <c:pt idx="1192">
                  <c:v>1695.0</c:v>
                </c:pt>
                <c:pt idx="1193">
                  <c:v>1696.0</c:v>
                </c:pt>
                <c:pt idx="1194">
                  <c:v>1697.0</c:v>
                </c:pt>
                <c:pt idx="1195">
                  <c:v>1698.0</c:v>
                </c:pt>
                <c:pt idx="1196">
                  <c:v>1699.0</c:v>
                </c:pt>
                <c:pt idx="1197">
                  <c:v>1700.0</c:v>
                </c:pt>
                <c:pt idx="1198">
                  <c:v>1701.0</c:v>
                </c:pt>
                <c:pt idx="1199">
                  <c:v>1702.0</c:v>
                </c:pt>
                <c:pt idx="1200">
                  <c:v>1703.0</c:v>
                </c:pt>
                <c:pt idx="1201">
                  <c:v>1704.0</c:v>
                </c:pt>
                <c:pt idx="1202">
                  <c:v>1705.0</c:v>
                </c:pt>
                <c:pt idx="1203">
                  <c:v>1706.0</c:v>
                </c:pt>
                <c:pt idx="1204">
                  <c:v>1707.0</c:v>
                </c:pt>
                <c:pt idx="1205">
                  <c:v>1708.0</c:v>
                </c:pt>
                <c:pt idx="1206">
                  <c:v>1709.0</c:v>
                </c:pt>
                <c:pt idx="1207">
                  <c:v>1710.0</c:v>
                </c:pt>
                <c:pt idx="1208">
                  <c:v>1711.0</c:v>
                </c:pt>
                <c:pt idx="1209">
                  <c:v>1712.0</c:v>
                </c:pt>
                <c:pt idx="1210">
                  <c:v>1713.0</c:v>
                </c:pt>
                <c:pt idx="1211">
                  <c:v>1714.0</c:v>
                </c:pt>
                <c:pt idx="1212">
                  <c:v>1715.0</c:v>
                </c:pt>
                <c:pt idx="1213">
                  <c:v>1716.0</c:v>
                </c:pt>
                <c:pt idx="1214">
                  <c:v>1717.0</c:v>
                </c:pt>
                <c:pt idx="1215">
                  <c:v>1718.0</c:v>
                </c:pt>
                <c:pt idx="1216">
                  <c:v>1719.0</c:v>
                </c:pt>
                <c:pt idx="1217">
                  <c:v>1720.0</c:v>
                </c:pt>
                <c:pt idx="1218">
                  <c:v>1721.0</c:v>
                </c:pt>
                <c:pt idx="1219">
                  <c:v>1722.0</c:v>
                </c:pt>
                <c:pt idx="1220">
                  <c:v>1723.0</c:v>
                </c:pt>
                <c:pt idx="1221">
                  <c:v>1724.0</c:v>
                </c:pt>
                <c:pt idx="1222">
                  <c:v>1725.0</c:v>
                </c:pt>
                <c:pt idx="1223">
                  <c:v>1726.0</c:v>
                </c:pt>
                <c:pt idx="1224">
                  <c:v>1727.0</c:v>
                </c:pt>
                <c:pt idx="1225">
                  <c:v>1728.0</c:v>
                </c:pt>
                <c:pt idx="1226">
                  <c:v>1729.0</c:v>
                </c:pt>
                <c:pt idx="1227">
                  <c:v>1730.0</c:v>
                </c:pt>
                <c:pt idx="1228">
                  <c:v>1731.0</c:v>
                </c:pt>
                <c:pt idx="1229">
                  <c:v>1732.0</c:v>
                </c:pt>
                <c:pt idx="1230">
                  <c:v>1733.0</c:v>
                </c:pt>
                <c:pt idx="1231">
                  <c:v>1734.0</c:v>
                </c:pt>
                <c:pt idx="1232">
                  <c:v>1735.0</c:v>
                </c:pt>
                <c:pt idx="1233">
                  <c:v>1736.0</c:v>
                </c:pt>
                <c:pt idx="1234">
                  <c:v>1737.0</c:v>
                </c:pt>
                <c:pt idx="1235">
                  <c:v>1738.0</c:v>
                </c:pt>
                <c:pt idx="1236">
                  <c:v>1739.0</c:v>
                </c:pt>
                <c:pt idx="1237">
                  <c:v>1740.0</c:v>
                </c:pt>
                <c:pt idx="1238">
                  <c:v>1741.0</c:v>
                </c:pt>
                <c:pt idx="1239">
                  <c:v>1742.0</c:v>
                </c:pt>
                <c:pt idx="1240">
                  <c:v>1743.0</c:v>
                </c:pt>
                <c:pt idx="1241">
                  <c:v>1744.0</c:v>
                </c:pt>
                <c:pt idx="1242">
                  <c:v>1745.0</c:v>
                </c:pt>
                <c:pt idx="1243">
                  <c:v>1746.0</c:v>
                </c:pt>
                <c:pt idx="1244">
                  <c:v>1747.0</c:v>
                </c:pt>
                <c:pt idx="1245">
                  <c:v>1748.0</c:v>
                </c:pt>
                <c:pt idx="1246">
                  <c:v>1749.0</c:v>
                </c:pt>
                <c:pt idx="1247">
                  <c:v>1750.0</c:v>
                </c:pt>
                <c:pt idx="1248">
                  <c:v>1751.0</c:v>
                </c:pt>
                <c:pt idx="1249">
                  <c:v>1752.0</c:v>
                </c:pt>
                <c:pt idx="1250">
                  <c:v>1753.0</c:v>
                </c:pt>
                <c:pt idx="1251">
                  <c:v>1754.0</c:v>
                </c:pt>
                <c:pt idx="1252">
                  <c:v>1755.0</c:v>
                </c:pt>
                <c:pt idx="1253">
                  <c:v>1756.0</c:v>
                </c:pt>
                <c:pt idx="1254">
                  <c:v>1757.0</c:v>
                </c:pt>
                <c:pt idx="1255">
                  <c:v>1758.0</c:v>
                </c:pt>
                <c:pt idx="1256">
                  <c:v>1759.0</c:v>
                </c:pt>
                <c:pt idx="1257">
                  <c:v>1760.0</c:v>
                </c:pt>
                <c:pt idx="1258">
                  <c:v>1761.0</c:v>
                </c:pt>
                <c:pt idx="1259">
                  <c:v>1762.0</c:v>
                </c:pt>
                <c:pt idx="1260">
                  <c:v>1763.0</c:v>
                </c:pt>
                <c:pt idx="1261">
                  <c:v>1764.0</c:v>
                </c:pt>
                <c:pt idx="1262">
                  <c:v>1765.0</c:v>
                </c:pt>
                <c:pt idx="1263">
                  <c:v>1766.0</c:v>
                </c:pt>
                <c:pt idx="1264">
                  <c:v>1767.0</c:v>
                </c:pt>
                <c:pt idx="1265">
                  <c:v>1768.0</c:v>
                </c:pt>
                <c:pt idx="1266">
                  <c:v>1769.0</c:v>
                </c:pt>
                <c:pt idx="1267">
                  <c:v>1770.0</c:v>
                </c:pt>
                <c:pt idx="1268">
                  <c:v>1771.0</c:v>
                </c:pt>
                <c:pt idx="1269">
                  <c:v>1772.0</c:v>
                </c:pt>
                <c:pt idx="1270">
                  <c:v>1773.0</c:v>
                </c:pt>
                <c:pt idx="1271">
                  <c:v>1774.0</c:v>
                </c:pt>
                <c:pt idx="1272">
                  <c:v>1775.0</c:v>
                </c:pt>
                <c:pt idx="1273">
                  <c:v>1776.0</c:v>
                </c:pt>
                <c:pt idx="1274">
                  <c:v>1777.0</c:v>
                </c:pt>
                <c:pt idx="1275">
                  <c:v>1778.0</c:v>
                </c:pt>
                <c:pt idx="1276">
                  <c:v>1779.0</c:v>
                </c:pt>
                <c:pt idx="1277">
                  <c:v>1780.0</c:v>
                </c:pt>
                <c:pt idx="1278">
                  <c:v>1781.0</c:v>
                </c:pt>
                <c:pt idx="1279">
                  <c:v>1782.0</c:v>
                </c:pt>
                <c:pt idx="1280">
                  <c:v>1783.0</c:v>
                </c:pt>
                <c:pt idx="1281">
                  <c:v>1784.0</c:v>
                </c:pt>
                <c:pt idx="1282">
                  <c:v>1785.0</c:v>
                </c:pt>
                <c:pt idx="1283">
                  <c:v>1786.0</c:v>
                </c:pt>
                <c:pt idx="1284">
                  <c:v>1787.0</c:v>
                </c:pt>
                <c:pt idx="1285">
                  <c:v>1788.0</c:v>
                </c:pt>
                <c:pt idx="1286">
                  <c:v>1789.0</c:v>
                </c:pt>
                <c:pt idx="1287">
                  <c:v>1790.0</c:v>
                </c:pt>
                <c:pt idx="1288">
                  <c:v>1791.0</c:v>
                </c:pt>
                <c:pt idx="1289">
                  <c:v>1792.0</c:v>
                </c:pt>
                <c:pt idx="1290">
                  <c:v>1793.0</c:v>
                </c:pt>
                <c:pt idx="1291">
                  <c:v>1794.0</c:v>
                </c:pt>
                <c:pt idx="1292">
                  <c:v>1795.0</c:v>
                </c:pt>
                <c:pt idx="1293">
                  <c:v>1796.0</c:v>
                </c:pt>
                <c:pt idx="1294">
                  <c:v>1797.0</c:v>
                </c:pt>
                <c:pt idx="1295">
                  <c:v>1798.0</c:v>
                </c:pt>
                <c:pt idx="1296">
                  <c:v>1799.0</c:v>
                </c:pt>
                <c:pt idx="1297">
                  <c:v>1800.0</c:v>
                </c:pt>
                <c:pt idx="1298">
                  <c:v>1801.0</c:v>
                </c:pt>
                <c:pt idx="1299">
                  <c:v>1802.0</c:v>
                </c:pt>
                <c:pt idx="1300">
                  <c:v>1803.0</c:v>
                </c:pt>
                <c:pt idx="1301">
                  <c:v>1804.0</c:v>
                </c:pt>
                <c:pt idx="1302">
                  <c:v>1805.0</c:v>
                </c:pt>
                <c:pt idx="1303">
                  <c:v>1806.0</c:v>
                </c:pt>
                <c:pt idx="1304">
                  <c:v>1807.0</c:v>
                </c:pt>
                <c:pt idx="1305">
                  <c:v>1808.0</c:v>
                </c:pt>
                <c:pt idx="1306">
                  <c:v>1809.0</c:v>
                </c:pt>
                <c:pt idx="1307">
                  <c:v>1810.0</c:v>
                </c:pt>
                <c:pt idx="1308">
                  <c:v>1811.0</c:v>
                </c:pt>
                <c:pt idx="1309">
                  <c:v>1812.0</c:v>
                </c:pt>
                <c:pt idx="1310">
                  <c:v>1813.0</c:v>
                </c:pt>
                <c:pt idx="1311">
                  <c:v>1814.0</c:v>
                </c:pt>
                <c:pt idx="1312">
                  <c:v>1815.0</c:v>
                </c:pt>
                <c:pt idx="1313">
                  <c:v>1816.0</c:v>
                </c:pt>
                <c:pt idx="1314">
                  <c:v>1817.0</c:v>
                </c:pt>
                <c:pt idx="1315">
                  <c:v>1818.0</c:v>
                </c:pt>
                <c:pt idx="1316">
                  <c:v>1819.0</c:v>
                </c:pt>
                <c:pt idx="1317">
                  <c:v>1820.0</c:v>
                </c:pt>
                <c:pt idx="1318">
                  <c:v>1821.0</c:v>
                </c:pt>
                <c:pt idx="1319">
                  <c:v>1822.0</c:v>
                </c:pt>
                <c:pt idx="1320">
                  <c:v>1823.0</c:v>
                </c:pt>
                <c:pt idx="1321">
                  <c:v>1824.0</c:v>
                </c:pt>
                <c:pt idx="1322">
                  <c:v>1825.0</c:v>
                </c:pt>
                <c:pt idx="1323">
                  <c:v>1826.0</c:v>
                </c:pt>
                <c:pt idx="1324">
                  <c:v>1827.0</c:v>
                </c:pt>
                <c:pt idx="1325">
                  <c:v>1828.0</c:v>
                </c:pt>
                <c:pt idx="1326">
                  <c:v>1829.0</c:v>
                </c:pt>
                <c:pt idx="1327">
                  <c:v>1830.0</c:v>
                </c:pt>
                <c:pt idx="1328">
                  <c:v>1831.0</c:v>
                </c:pt>
                <c:pt idx="1329">
                  <c:v>1832.0</c:v>
                </c:pt>
                <c:pt idx="1330">
                  <c:v>1833.0</c:v>
                </c:pt>
                <c:pt idx="1331">
                  <c:v>1834.0</c:v>
                </c:pt>
                <c:pt idx="1332">
                  <c:v>1835.0</c:v>
                </c:pt>
                <c:pt idx="1333">
                  <c:v>1836.0</c:v>
                </c:pt>
                <c:pt idx="1334">
                  <c:v>1837.0</c:v>
                </c:pt>
                <c:pt idx="1335">
                  <c:v>1838.0</c:v>
                </c:pt>
                <c:pt idx="1336">
                  <c:v>1839.0</c:v>
                </c:pt>
                <c:pt idx="1337">
                  <c:v>1840.0</c:v>
                </c:pt>
                <c:pt idx="1338">
                  <c:v>1841.0</c:v>
                </c:pt>
                <c:pt idx="1339">
                  <c:v>1842.0</c:v>
                </c:pt>
                <c:pt idx="1340">
                  <c:v>1843.0</c:v>
                </c:pt>
                <c:pt idx="1341">
                  <c:v>1844.0</c:v>
                </c:pt>
                <c:pt idx="1342">
                  <c:v>1845.0</c:v>
                </c:pt>
                <c:pt idx="1343">
                  <c:v>1846.0</c:v>
                </c:pt>
                <c:pt idx="1344">
                  <c:v>1847.0</c:v>
                </c:pt>
                <c:pt idx="1345">
                  <c:v>1848.0</c:v>
                </c:pt>
                <c:pt idx="1346">
                  <c:v>1849.0</c:v>
                </c:pt>
                <c:pt idx="1347">
                  <c:v>1850.0</c:v>
                </c:pt>
                <c:pt idx="1348">
                  <c:v>1851.0</c:v>
                </c:pt>
                <c:pt idx="1349">
                  <c:v>1852.0</c:v>
                </c:pt>
                <c:pt idx="1350">
                  <c:v>1853.0</c:v>
                </c:pt>
                <c:pt idx="1351">
                  <c:v>1854.0</c:v>
                </c:pt>
                <c:pt idx="1352">
                  <c:v>1855.0</c:v>
                </c:pt>
                <c:pt idx="1353">
                  <c:v>1856.0</c:v>
                </c:pt>
                <c:pt idx="1354">
                  <c:v>1857.0</c:v>
                </c:pt>
                <c:pt idx="1355">
                  <c:v>1858.0</c:v>
                </c:pt>
                <c:pt idx="1356">
                  <c:v>1859.0</c:v>
                </c:pt>
                <c:pt idx="1357">
                  <c:v>1860.0</c:v>
                </c:pt>
                <c:pt idx="1358">
                  <c:v>1861.0</c:v>
                </c:pt>
                <c:pt idx="1359">
                  <c:v>1862.0</c:v>
                </c:pt>
                <c:pt idx="1360">
                  <c:v>1863.0</c:v>
                </c:pt>
                <c:pt idx="1361">
                  <c:v>1864.0</c:v>
                </c:pt>
                <c:pt idx="1362">
                  <c:v>1865.0</c:v>
                </c:pt>
                <c:pt idx="1363">
                  <c:v>1866.0</c:v>
                </c:pt>
                <c:pt idx="1364">
                  <c:v>1867.0</c:v>
                </c:pt>
                <c:pt idx="1365">
                  <c:v>1868.0</c:v>
                </c:pt>
                <c:pt idx="1366">
                  <c:v>1869.0</c:v>
                </c:pt>
                <c:pt idx="1367">
                  <c:v>1870.0</c:v>
                </c:pt>
                <c:pt idx="1368">
                  <c:v>1871.0</c:v>
                </c:pt>
                <c:pt idx="1369">
                  <c:v>1872.0</c:v>
                </c:pt>
                <c:pt idx="1370">
                  <c:v>1873.0</c:v>
                </c:pt>
                <c:pt idx="1371">
                  <c:v>1874.0</c:v>
                </c:pt>
                <c:pt idx="1372">
                  <c:v>1875.0</c:v>
                </c:pt>
                <c:pt idx="1373">
                  <c:v>1876.0</c:v>
                </c:pt>
                <c:pt idx="1374">
                  <c:v>1877.0</c:v>
                </c:pt>
                <c:pt idx="1375">
                  <c:v>1878.0</c:v>
                </c:pt>
                <c:pt idx="1376">
                  <c:v>1879.0</c:v>
                </c:pt>
                <c:pt idx="1377">
                  <c:v>1880.0</c:v>
                </c:pt>
                <c:pt idx="1378">
                  <c:v>1881.0</c:v>
                </c:pt>
                <c:pt idx="1379">
                  <c:v>1882.0</c:v>
                </c:pt>
                <c:pt idx="1380">
                  <c:v>1883.0</c:v>
                </c:pt>
                <c:pt idx="1381">
                  <c:v>1884.0</c:v>
                </c:pt>
                <c:pt idx="1382">
                  <c:v>1885.0</c:v>
                </c:pt>
                <c:pt idx="1383">
                  <c:v>1886.0</c:v>
                </c:pt>
                <c:pt idx="1384">
                  <c:v>1887.0</c:v>
                </c:pt>
                <c:pt idx="1385">
                  <c:v>1888.0</c:v>
                </c:pt>
                <c:pt idx="1386">
                  <c:v>1889.0</c:v>
                </c:pt>
                <c:pt idx="1387">
                  <c:v>1890.0</c:v>
                </c:pt>
                <c:pt idx="1388">
                  <c:v>1891.0</c:v>
                </c:pt>
                <c:pt idx="1389">
                  <c:v>1892.0</c:v>
                </c:pt>
                <c:pt idx="1390">
                  <c:v>1893.0</c:v>
                </c:pt>
                <c:pt idx="1391">
                  <c:v>1894.0</c:v>
                </c:pt>
                <c:pt idx="1392">
                  <c:v>1895.0</c:v>
                </c:pt>
                <c:pt idx="1393">
                  <c:v>1896.0</c:v>
                </c:pt>
                <c:pt idx="1394">
                  <c:v>1897.0</c:v>
                </c:pt>
                <c:pt idx="1395">
                  <c:v>1898.0</c:v>
                </c:pt>
                <c:pt idx="1396">
                  <c:v>1899.0</c:v>
                </c:pt>
                <c:pt idx="1397">
                  <c:v>1900.0</c:v>
                </c:pt>
                <c:pt idx="1398">
                  <c:v>1901.0</c:v>
                </c:pt>
                <c:pt idx="1399">
                  <c:v>1902.0</c:v>
                </c:pt>
                <c:pt idx="1400">
                  <c:v>1903.0</c:v>
                </c:pt>
                <c:pt idx="1401">
                  <c:v>1904.0</c:v>
                </c:pt>
                <c:pt idx="1402">
                  <c:v>1905.0</c:v>
                </c:pt>
                <c:pt idx="1403">
                  <c:v>1906.0</c:v>
                </c:pt>
                <c:pt idx="1404">
                  <c:v>1907.0</c:v>
                </c:pt>
                <c:pt idx="1405">
                  <c:v>1908.0</c:v>
                </c:pt>
                <c:pt idx="1406">
                  <c:v>1909.0</c:v>
                </c:pt>
                <c:pt idx="1407">
                  <c:v>1910.0</c:v>
                </c:pt>
                <c:pt idx="1408">
                  <c:v>1911.0</c:v>
                </c:pt>
                <c:pt idx="1409">
                  <c:v>1912.0</c:v>
                </c:pt>
                <c:pt idx="1410">
                  <c:v>1913.0</c:v>
                </c:pt>
                <c:pt idx="1411">
                  <c:v>1914.0</c:v>
                </c:pt>
                <c:pt idx="1412">
                  <c:v>1915.0</c:v>
                </c:pt>
                <c:pt idx="1413">
                  <c:v>1916.0</c:v>
                </c:pt>
                <c:pt idx="1414">
                  <c:v>1917.0</c:v>
                </c:pt>
                <c:pt idx="1415">
                  <c:v>1918.0</c:v>
                </c:pt>
                <c:pt idx="1416">
                  <c:v>1919.0</c:v>
                </c:pt>
                <c:pt idx="1417">
                  <c:v>1920.0</c:v>
                </c:pt>
                <c:pt idx="1418">
                  <c:v>1921.0</c:v>
                </c:pt>
                <c:pt idx="1419">
                  <c:v>1922.0</c:v>
                </c:pt>
                <c:pt idx="1420">
                  <c:v>1923.0</c:v>
                </c:pt>
                <c:pt idx="1421">
                  <c:v>1924.0</c:v>
                </c:pt>
                <c:pt idx="1422">
                  <c:v>1925.0</c:v>
                </c:pt>
                <c:pt idx="1423">
                  <c:v>1926.0</c:v>
                </c:pt>
                <c:pt idx="1424">
                  <c:v>1927.0</c:v>
                </c:pt>
                <c:pt idx="1425">
                  <c:v>1928.0</c:v>
                </c:pt>
                <c:pt idx="1426">
                  <c:v>1929.0</c:v>
                </c:pt>
                <c:pt idx="1427">
                  <c:v>1930.0</c:v>
                </c:pt>
                <c:pt idx="1428">
                  <c:v>1931.0</c:v>
                </c:pt>
                <c:pt idx="1429">
                  <c:v>1932.0</c:v>
                </c:pt>
                <c:pt idx="1430">
                  <c:v>1933.0</c:v>
                </c:pt>
                <c:pt idx="1431">
                  <c:v>1934.0</c:v>
                </c:pt>
                <c:pt idx="1432">
                  <c:v>1935.0</c:v>
                </c:pt>
                <c:pt idx="1433">
                  <c:v>1936.0</c:v>
                </c:pt>
                <c:pt idx="1434">
                  <c:v>1937.0</c:v>
                </c:pt>
                <c:pt idx="1435">
                  <c:v>1938.0</c:v>
                </c:pt>
                <c:pt idx="1436">
                  <c:v>1939.0</c:v>
                </c:pt>
                <c:pt idx="1437">
                  <c:v>1940.0</c:v>
                </c:pt>
                <c:pt idx="1438">
                  <c:v>1941.0</c:v>
                </c:pt>
                <c:pt idx="1439">
                  <c:v>1942.0</c:v>
                </c:pt>
                <c:pt idx="1440">
                  <c:v>1943.0</c:v>
                </c:pt>
                <c:pt idx="1441">
                  <c:v>1944.0</c:v>
                </c:pt>
                <c:pt idx="1442">
                  <c:v>1945.0</c:v>
                </c:pt>
                <c:pt idx="1443">
                  <c:v>1946.0</c:v>
                </c:pt>
                <c:pt idx="1444">
                  <c:v>1947.0</c:v>
                </c:pt>
                <c:pt idx="1445">
                  <c:v>1948.0</c:v>
                </c:pt>
                <c:pt idx="1446">
                  <c:v>1949.0</c:v>
                </c:pt>
                <c:pt idx="1447">
                  <c:v>1950.0</c:v>
                </c:pt>
                <c:pt idx="1448">
                  <c:v>1951.0</c:v>
                </c:pt>
                <c:pt idx="1449">
                  <c:v>1952.0</c:v>
                </c:pt>
                <c:pt idx="1450">
                  <c:v>1953.0</c:v>
                </c:pt>
                <c:pt idx="1451">
                  <c:v>1954.0</c:v>
                </c:pt>
                <c:pt idx="1452">
                  <c:v>1955.0</c:v>
                </c:pt>
                <c:pt idx="1453">
                  <c:v>1956.0</c:v>
                </c:pt>
                <c:pt idx="1454">
                  <c:v>1957.0</c:v>
                </c:pt>
                <c:pt idx="1455">
                  <c:v>1958.0</c:v>
                </c:pt>
                <c:pt idx="1456">
                  <c:v>1959.0</c:v>
                </c:pt>
                <c:pt idx="1457">
                  <c:v>1960.0</c:v>
                </c:pt>
                <c:pt idx="1458">
                  <c:v>1961.0</c:v>
                </c:pt>
                <c:pt idx="1459">
                  <c:v>1962.0</c:v>
                </c:pt>
                <c:pt idx="1460">
                  <c:v>1963.0</c:v>
                </c:pt>
                <c:pt idx="1461">
                  <c:v>1964.0</c:v>
                </c:pt>
                <c:pt idx="1462">
                  <c:v>1965.0</c:v>
                </c:pt>
                <c:pt idx="1463">
                  <c:v>1966.0</c:v>
                </c:pt>
                <c:pt idx="1464">
                  <c:v>1967.0</c:v>
                </c:pt>
                <c:pt idx="1465">
                  <c:v>1968.0</c:v>
                </c:pt>
                <c:pt idx="1466">
                  <c:v>1969.0</c:v>
                </c:pt>
                <c:pt idx="1467">
                  <c:v>1970.0</c:v>
                </c:pt>
                <c:pt idx="1468">
                  <c:v>1971.0</c:v>
                </c:pt>
                <c:pt idx="1469">
                  <c:v>1972.0</c:v>
                </c:pt>
                <c:pt idx="1470">
                  <c:v>1973.0</c:v>
                </c:pt>
                <c:pt idx="1471">
                  <c:v>1974.0</c:v>
                </c:pt>
                <c:pt idx="1472">
                  <c:v>1975.0</c:v>
                </c:pt>
                <c:pt idx="1473">
                  <c:v>1976.0</c:v>
                </c:pt>
                <c:pt idx="1474">
                  <c:v>1977.0</c:v>
                </c:pt>
                <c:pt idx="1475">
                  <c:v>1978.0</c:v>
                </c:pt>
                <c:pt idx="1476">
                  <c:v>1979.0</c:v>
                </c:pt>
                <c:pt idx="1477">
                  <c:v>1980.0</c:v>
                </c:pt>
                <c:pt idx="1478">
                  <c:v>1981.0</c:v>
                </c:pt>
                <c:pt idx="1479">
                  <c:v>1982.0</c:v>
                </c:pt>
                <c:pt idx="1480">
                  <c:v>1983.0</c:v>
                </c:pt>
                <c:pt idx="1481">
                  <c:v>1984.0</c:v>
                </c:pt>
                <c:pt idx="1482">
                  <c:v>1985.0</c:v>
                </c:pt>
                <c:pt idx="1483">
                  <c:v>1986.0</c:v>
                </c:pt>
                <c:pt idx="1484">
                  <c:v>1987.0</c:v>
                </c:pt>
                <c:pt idx="1485">
                  <c:v>1988.0</c:v>
                </c:pt>
                <c:pt idx="1486">
                  <c:v>1989.0</c:v>
                </c:pt>
                <c:pt idx="1487">
                  <c:v>1990.0</c:v>
                </c:pt>
                <c:pt idx="1488">
                  <c:v>1991.0</c:v>
                </c:pt>
                <c:pt idx="1489">
                  <c:v>1992.0</c:v>
                </c:pt>
                <c:pt idx="1490">
                  <c:v>1993.0</c:v>
                </c:pt>
                <c:pt idx="1491">
                  <c:v>1994.0</c:v>
                </c:pt>
                <c:pt idx="1492">
                  <c:v>1995.0</c:v>
                </c:pt>
                <c:pt idx="1493">
                  <c:v>1996.0</c:v>
                </c:pt>
                <c:pt idx="1494">
                  <c:v>1997.0</c:v>
                </c:pt>
                <c:pt idx="1495">
                  <c:v>1998.0</c:v>
                </c:pt>
                <c:pt idx="1496">
                  <c:v>1999.0</c:v>
                </c:pt>
                <c:pt idx="1497">
                  <c:v>2000.0</c:v>
                </c:pt>
                <c:pt idx="1498">
                  <c:v>2001.0</c:v>
                </c:pt>
                <c:pt idx="1499">
                  <c:v>2002.0</c:v>
                </c:pt>
                <c:pt idx="1500">
                  <c:v>2003.0</c:v>
                </c:pt>
                <c:pt idx="1501">
                  <c:v>2004.0</c:v>
                </c:pt>
                <c:pt idx="1502">
                  <c:v>2005.0</c:v>
                </c:pt>
                <c:pt idx="1503">
                  <c:v>2006.0</c:v>
                </c:pt>
                <c:pt idx="1504">
                  <c:v>2007.0</c:v>
                </c:pt>
                <c:pt idx="1505">
                  <c:v>2008.0</c:v>
                </c:pt>
                <c:pt idx="1506">
                  <c:v>2009.0</c:v>
                </c:pt>
              </c:numCache>
            </c:numRef>
          </c:xVal>
          <c:yVal>
            <c:numRef>
              <c:f>amoall.txt!$C$2:$C$1508</c:f>
              <c:numCache>
                <c:formatCode>0.00E+00</c:formatCode>
                <c:ptCount val="1507"/>
                <c:pt idx="0">
                  <c:v>0.0054956771</c:v>
                </c:pt>
                <c:pt idx="1">
                  <c:v>0.0026332177</c:v>
                </c:pt>
                <c:pt idx="2">
                  <c:v>-0.00076041689</c:v>
                </c:pt>
                <c:pt idx="3">
                  <c:v>-0.0035949878</c:v>
                </c:pt>
                <c:pt idx="4">
                  <c:v>-0.0046064053</c:v>
                </c:pt>
                <c:pt idx="5">
                  <c:v>-0.0025769792</c:v>
                </c:pt>
                <c:pt idx="6">
                  <c:v>0.0034017051</c:v>
                </c:pt>
                <c:pt idx="7">
                  <c:v>0.013671791</c:v>
                </c:pt>
                <c:pt idx="8">
                  <c:v>0.027817781</c:v>
                </c:pt>
                <c:pt idx="9">
                  <c:v>0.044599085</c:v>
                </c:pt>
                <c:pt idx="10">
                  <c:v>0.062048305</c:v>
                </c:pt>
                <c:pt idx="11">
                  <c:v>0.077746657</c:v>
                </c:pt>
                <c:pt idx="12">
                  <c:v>0.089248175</c:v>
                </c:pt>
                <c:pt idx="13">
                  <c:v>0.094583317</c:v>
                </c:pt>
                <c:pt idx="14">
                  <c:v>0.092740415</c:v>
                </c:pt>
                <c:pt idx="15">
                  <c:v>0.084010224</c:v>
                </c:pt>
                <c:pt idx="16">
                  <c:v>0.070092227</c:v>
                </c:pt>
                <c:pt idx="17">
                  <c:v>0.053903041</c:v>
                </c:pt>
                <c:pt idx="18">
                  <c:v>0.03909156</c:v>
                </c:pt>
                <c:pt idx="19">
                  <c:v>0.029338612</c:v>
                </c:pt>
                <c:pt idx="20">
                  <c:v>0.027581714</c:v>
                </c:pt>
                <c:pt idx="21">
                  <c:v>0.035338927</c:v>
                </c:pt>
                <c:pt idx="22">
                  <c:v>0.052296392</c:v>
                </c:pt>
                <c:pt idx="23">
                  <c:v>0.076270412</c:v>
                </c:pt>
                <c:pt idx="24">
                  <c:v>0.10356873</c:v>
                </c:pt>
                <c:pt idx="25">
                  <c:v>0.12967981</c:v>
                </c:pt>
                <c:pt idx="26">
                  <c:v>0.15014036</c:v>
                </c:pt>
                <c:pt idx="27">
                  <c:v>0.16139147</c:v>
                </c:pt>
                <c:pt idx="28">
                  <c:v>0.16144288</c:v>
                </c:pt>
                <c:pt idx="29">
                  <c:v>0.15021648</c:v>
                </c:pt>
                <c:pt idx="30">
                  <c:v>0.12951713</c:v>
                </c:pt>
                <c:pt idx="31">
                  <c:v>0.10265866</c:v>
                </c:pt>
                <c:pt idx="32">
                  <c:v>0.073835833</c:v>
                </c:pt>
                <c:pt idx="33">
                  <c:v>0.047369149</c:v>
                </c:pt>
                <c:pt idx="34">
                  <c:v>0.026958456</c:v>
                </c:pt>
                <c:pt idx="35">
                  <c:v>0.015068675</c:v>
                </c:pt>
                <c:pt idx="36">
                  <c:v>0.012544541</c:v>
                </c:pt>
                <c:pt idx="37">
                  <c:v>0.018515049</c:v>
                </c:pt>
                <c:pt idx="38">
                  <c:v>0.030604431</c:v>
                </c:pt>
                <c:pt idx="39">
                  <c:v>0.045416502</c:v>
                </c:pt>
                <c:pt idx="40">
                  <c:v>0.059208036</c:v>
                </c:pt>
                <c:pt idx="41">
                  <c:v>0.068624285</c:v>
                </c:pt>
                <c:pt idx="42">
                  <c:v>0.071348693</c:v>
                </c:pt>
                <c:pt idx="43">
                  <c:v>0.066529688</c:v>
                </c:pt>
                <c:pt idx="44">
                  <c:v>0.054893068</c:v>
                </c:pt>
                <c:pt idx="45">
                  <c:v>0.038520547</c:v>
                </c:pt>
                <c:pt idx="46">
                  <c:v>0.020355144</c:v>
                </c:pt>
                <c:pt idx="47">
                  <c:v>0.0035594449</c:v>
                </c:pt>
                <c:pt idx="48">
                  <c:v>-0.0091160876</c:v>
                </c:pt>
                <c:pt idx="49">
                  <c:v>-0.015809758</c:v>
                </c:pt>
                <c:pt idx="50">
                  <c:v>-0.015775859</c:v>
                </c:pt>
                <c:pt idx="51">
                  <c:v>-0.0093406553</c:v>
                </c:pt>
                <c:pt idx="52">
                  <c:v>0.0023629963</c:v>
                </c:pt>
                <c:pt idx="53">
                  <c:v>0.017782253</c:v>
                </c:pt>
                <c:pt idx="54">
                  <c:v>0.035335363</c:v>
                </c:pt>
                <c:pt idx="55">
                  <c:v>0.053708169</c:v>
                </c:pt>
                <c:pt idx="56">
                  <c:v>0.071999094</c:v>
                </c:pt>
                <c:pt idx="57">
                  <c:v>0.089706874</c:v>
                </c:pt>
                <c:pt idx="58">
                  <c:v>0.10659966</c:v>
                </c:pt>
                <c:pt idx="59">
                  <c:v>0.12253081</c:v>
                </c:pt>
                <c:pt idx="60">
                  <c:v>0.13727131</c:v>
                </c:pt>
                <c:pt idx="61">
                  <c:v>0.1504143</c:v>
                </c:pt>
                <c:pt idx="62">
                  <c:v>0.16137982</c:v>
                </c:pt>
                <c:pt idx="63">
                  <c:v>0.16951699</c:v>
                </c:pt>
                <c:pt idx="64">
                  <c:v>0.17427332</c:v>
                </c:pt>
                <c:pt idx="65">
                  <c:v>0.17538253</c:v>
                </c:pt>
                <c:pt idx="66">
                  <c:v>0.17301645</c:v>
                </c:pt>
                <c:pt idx="67">
                  <c:v>0.16785296</c:v>
                </c:pt>
                <c:pt idx="68">
                  <c:v>0.16103042</c:v>
                </c:pt>
                <c:pt idx="69">
                  <c:v>0.15398552</c:v>
                </c:pt>
                <c:pt idx="70">
                  <c:v>0.14820101</c:v>
                </c:pt>
                <c:pt idx="71">
                  <c:v>0.14491604</c:v>
                </c:pt>
                <c:pt idx="72">
                  <c:v>0.1448674</c:v>
                </c:pt>
                <c:pt idx="73">
                  <c:v>0.14812914</c:v>
                </c:pt>
                <c:pt idx="74">
                  <c:v>0.15409866</c:v>
                </c:pt>
                <c:pt idx="75">
                  <c:v>0.16164266</c:v>
                </c:pt>
                <c:pt idx="76">
                  <c:v>0.16937417</c:v>
                </c:pt>
                <c:pt idx="77">
                  <c:v>0.17599503</c:v>
                </c:pt>
                <c:pt idx="78">
                  <c:v>0.18061718</c:v>
                </c:pt>
                <c:pt idx="79">
                  <c:v>0.18297989</c:v>
                </c:pt>
                <c:pt idx="80">
                  <c:v>0.1835068</c:v>
                </c:pt>
                <c:pt idx="81">
                  <c:v>0.18318998</c:v>
                </c:pt>
                <c:pt idx="82">
                  <c:v>0.18333394</c:v>
                </c:pt>
                <c:pt idx="83">
                  <c:v>0.18522712</c:v>
                </c:pt>
                <c:pt idx="84">
                  <c:v>0.1898226</c:v>
                </c:pt>
                <c:pt idx="85">
                  <c:v>0.19750099</c:v>
                </c:pt>
                <c:pt idx="86">
                  <c:v>0.20796275</c:v>
                </c:pt>
                <c:pt idx="87">
                  <c:v>0.22026377</c:v>
                </c:pt>
                <c:pt idx="88">
                  <c:v>0.23297681</c:v>
                </c:pt>
                <c:pt idx="89">
                  <c:v>0.24444059</c:v>
                </c:pt>
                <c:pt idx="90">
                  <c:v>0.25304703</c:v>
                </c:pt>
                <c:pt idx="91">
                  <c:v>0.25751716</c:v>
                </c:pt>
                <c:pt idx="92">
                  <c:v>0.25712089</c:v>
                </c:pt>
                <c:pt idx="93">
                  <c:v>0.25180536</c:v>
                </c:pt>
                <c:pt idx="94">
                  <c:v>0.24220918</c:v>
                </c:pt>
                <c:pt idx="95">
                  <c:v>0.2295562</c:v>
                </c:pt>
                <c:pt idx="96">
                  <c:v>0.21544219</c:v>
                </c:pt>
                <c:pt idx="97">
                  <c:v>0.20154842</c:v>
                </c:pt>
                <c:pt idx="98">
                  <c:v>0.18933307</c:v>
                </c:pt>
                <c:pt idx="99">
                  <c:v>0.17975978</c:v>
                </c:pt>
                <c:pt idx="100">
                  <c:v>0.17311824</c:v>
                </c:pt>
                <c:pt idx="101">
                  <c:v>0.16897522</c:v>
                </c:pt>
                <c:pt idx="102">
                  <c:v>0.16626882</c:v>
                </c:pt>
                <c:pt idx="103">
                  <c:v>0.16352916</c:v>
                </c:pt>
                <c:pt idx="104">
                  <c:v>0.15918342</c:v>
                </c:pt>
                <c:pt idx="105">
                  <c:v>0.15188543</c:v>
                </c:pt>
                <c:pt idx="106">
                  <c:v>0.14080395</c:v>
                </c:pt>
                <c:pt idx="107">
                  <c:v>0.12581032</c:v>
                </c:pt>
                <c:pt idx="108">
                  <c:v>0.10752365</c:v>
                </c:pt>
                <c:pt idx="109">
                  <c:v>0.087198755</c:v>
                </c:pt>
                <c:pt idx="110">
                  <c:v>0.066474279</c:v>
                </c:pt>
                <c:pt idx="111">
                  <c:v>0.047030547</c:v>
                </c:pt>
                <c:pt idx="112">
                  <c:v>0.030231624</c:v>
                </c:pt>
                <c:pt idx="113">
                  <c:v>0.01683646</c:v>
                </c:pt>
                <c:pt idx="114">
                  <c:v>0.0068544995</c:v>
                </c:pt>
                <c:pt idx="115">
                  <c:v>-0.0004092491</c:v>
                </c:pt>
                <c:pt idx="116">
                  <c:v>-0.0061209547</c:v>
                </c:pt>
                <c:pt idx="117">
                  <c:v>-0.011549006</c:v>
                </c:pt>
                <c:pt idx="118">
                  <c:v>-0.017653728</c:v>
                </c:pt>
                <c:pt idx="119">
                  <c:v>-0.024749196</c:v>
                </c:pt>
                <c:pt idx="120">
                  <c:v>-0.032338512</c:v>
                </c:pt>
                <c:pt idx="121">
                  <c:v>-0.039181426</c:v>
                </c:pt>
                <c:pt idx="122">
                  <c:v>-0.043590207</c:v>
                </c:pt>
                <c:pt idx="123">
                  <c:v>-0.043883752</c:v>
                </c:pt>
                <c:pt idx="124">
                  <c:v>-0.038880529</c:v>
                </c:pt>
                <c:pt idx="125">
                  <c:v>-0.028294137</c:v>
                </c:pt>
                <c:pt idx="126">
                  <c:v>-0.01291766</c:v>
                </c:pt>
                <c:pt idx="127">
                  <c:v>0.0054605602</c:v>
                </c:pt>
                <c:pt idx="128">
                  <c:v>0.024392475</c:v>
                </c:pt>
                <c:pt idx="129">
                  <c:v>0.041269813</c:v>
                </c:pt>
                <c:pt idx="130">
                  <c:v>0.053855587</c:v>
                </c:pt>
                <c:pt idx="131">
                  <c:v>0.060710767</c:v>
                </c:pt>
                <c:pt idx="132">
                  <c:v>0.06141465</c:v>
                </c:pt>
                <c:pt idx="133">
                  <c:v>0.056540882</c:v>
                </c:pt>
                <c:pt idx="134">
                  <c:v>0.047421445</c:v>
                </c:pt>
                <c:pt idx="135">
                  <c:v>0.035785171</c:v>
                </c:pt>
                <c:pt idx="136">
                  <c:v>0.023379603</c:v>
                </c:pt>
                <c:pt idx="137">
                  <c:v>0.011670988</c:v>
                </c:pt>
                <c:pt idx="138">
                  <c:v>0.0016761014</c:v>
                </c:pt>
                <c:pt idx="139">
                  <c:v>-0.0060707285</c:v>
                </c:pt>
                <c:pt idx="140">
                  <c:v>-0.01145233</c:v>
                </c:pt>
                <c:pt idx="141">
                  <c:v>-0.014659099</c:v>
                </c:pt>
                <c:pt idx="142">
                  <c:v>-0.016080928</c:v>
                </c:pt>
                <c:pt idx="143">
                  <c:v>-0.016221579</c:v>
                </c:pt>
                <c:pt idx="144">
                  <c:v>-0.015629893</c:v>
                </c:pt>
                <c:pt idx="145">
                  <c:v>-0.014827955</c:v>
                </c:pt>
                <c:pt idx="146">
                  <c:v>-0.014221114</c:v>
                </c:pt>
                <c:pt idx="147">
                  <c:v>-0.013995407</c:v>
                </c:pt>
                <c:pt idx="148">
                  <c:v>-0.014032468</c:v>
                </c:pt>
                <c:pt idx="149">
                  <c:v>-0.013885927</c:v>
                </c:pt>
                <c:pt idx="150">
                  <c:v>-0.012855828</c:v>
                </c:pt>
                <c:pt idx="151">
                  <c:v>-0.010167627</c:v>
                </c:pt>
                <c:pt idx="152">
                  <c:v>-0.0052194676</c:v>
                </c:pt>
                <c:pt idx="153">
                  <c:v>0.0021768299</c:v>
                </c:pt>
                <c:pt idx="154">
                  <c:v>0.011651363</c:v>
                </c:pt>
                <c:pt idx="155">
                  <c:v>0.022300308</c:v>
                </c:pt>
                <c:pt idx="156">
                  <c:v>0.032899933</c:v>
                </c:pt>
                <c:pt idx="157">
                  <c:v>0.042263394</c:v>
                </c:pt>
                <c:pt idx="158">
                  <c:v>0.04963174</c:v>
                </c:pt>
                <c:pt idx="159">
                  <c:v>0.054960853</c:v>
                </c:pt>
                <c:pt idx="160">
                  <c:v>0.058984303</c:v>
                </c:pt>
                <c:pt idx="161">
                  <c:v>0.062998163</c:v>
                </c:pt>
                <c:pt idx="162">
                  <c:v>0.068409196</c:v>
                </c:pt>
                <c:pt idx="163">
                  <c:v>0.076180616</c:v>
                </c:pt>
                <c:pt idx="164">
                  <c:v>0.086365215</c:v>
                </c:pt>
                <c:pt idx="165">
                  <c:v>0.097908647</c:v>
                </c:pt>
                <c:pt idx="166">
                  <c:v>0.10883139</c:v>
                </c:pt>
                <c:pt idx="167">
                  <c:v>0.11677529</c:v>
                </c:pt>
                <c:pt idx="168">
                  <c:v>0.11976849</c:v>
                </c:pt>
                <c:pt idx="169">
                  <c:v>0.11696781</c:v>
                </c:pt>
                <c:pt idx="170">
                  <c:v>0.10911728</c:v>
                </c:pt>
                <c:pt idx="171">
                  <c:v>0.098531995</c:v>
                </c:pt>
                <c:pt idx="172">
                  <c:v>0.088559973</c:v>
                </c:pt>
                <c:pt idx="173">
                  <c:v>0.082649335</c:v>
                </c:pt>
                <c:pt idx="174">
                  <c:v>0.083293486</c:v>
                </c:pt>
                <c:pt idx="175">
                  <c:v>0.091191101</c:v>
                </c:pt>
                <c:pt idx="176">
                  <c:v>0.10491101</c:v>
                </c:pt>
                <c:pt idx="177">
                  <c:v>0.12120343</c:v>
                </c:pt>
                <c:pt idx="178">
                  <c:v>0.13589331</c:v>
                </c:pt>
                <c:pt idx="179">
                  <c:v>0.14509707</c:v>
                </c:pt>
                <c:pt idx="180">
                  <c:v>0.14638692</c:v>
                </c:pt>
                <c:pt idx="181">
                  <c:v>0.13953184</c:v>
                </c:pt>
                <c:pt idx="182">
                  <c:v>0.12657171</c:v>
                </c:pt>
                <c:pt idx="183">
                  <c:v>0.11119156</c:v>
                </c:pt>
                <c:pt idx="184">
                  <c:v>0.097586892</c:v>
                </c:pt>
                <c:pt idx="185">
                  <c:v>0.089174056</c:v>
                </c:pt>
                <c:pt idx="186">
                  <c:v>0.087546967</c:v>
                </c:pt>
                <c:pt idx="187">
                  <c:v>0.092000324</c:v>
                </c:pt>
                <c:pt idx="188">
                  <c:v>0.099756953</c:v>
                </c:pt>
                <c:pt idx="189">
                  <c:v>0.10681596</c:v>
                </c:pt>
                <c:pt idx="190">
                  <c:v>0.1091509</c:v>
                </c:pt>
                <c:pt idx="191">
                  <c:v>0.10389162</c:v>
                </c:pt>
                <c:pt idx="192">
                  <c:v>0.090145291</c:v>
                </c:pt>
                <c:pt idx="193">
                  <c:v>0.069236933</c:v>
                </c:pt>
                <c:pt idx="194">
                  <c:v>0.044331914</c:v>
                </c:pt>
                <c:pt idx="195">
                  <c:v>0.019580856</c:v>
                </c:pt>
                <c:pt idx="196">
                  <c:v>-0.0009512081</c:v>
                </c:pt>
                <c:pt idx="197">
                  <c:v>-0.014275077</c:v>
                </c:pt>
                <c:pt idx="198">
                  <c:v>-0.019141618</c:v>
                </c:pt>
                <c:pt idx="199">
                  <c:v>-0.016244346</c:v>
                </c:pt>
                <c:pt idx="200">
                  <c:v>-0.0079535685</c:v>
                </c:pt>
                <c:pt idx="201">
                  <c:v>0.0023141572</c:v>
                </c:pt>
                <c:pt idx="202">
                  <c:v>0.010919165</c:v>
                </c:pt>
                <c:pt idx="203">
                  <c:v>0.014822878</c:v>
                </c:pt>
                <c:pt idx="204">
                  <c:v>0.012243358</c:v>
                </c:pt>
                <c:pt idx="205">
                  <c:v>0.0030214121</c:v>
                </c:pt>
                <c:pt idx="206">
                  <c:v>-0.011361766</c:v>
                </c:pt>
                <c:pt idx="207">
                  <c:v>-0.028109932</c:v>
                </c:pt>
                <c:pt idx="208">
                  <c:v>-0.043713988</c:v>
                </c:pt>
                <c:pt idx="209">
                  <c:v>-0.054713558</c:v>
                </c:pt>
                <c:pt idx="210">
                  <c:v>-0.058465403</c:v>
                </c:pt>
                <c:pt idx="211">
                  <c:v>-0.053755591</c:v>
                </c:pt>
                <c:pt idx="212">
                  <c:v>-0.041113768</c:v>
                </c:pt>
                <c:pt idx="213">
                  <c:v>-0.022743023</c:v>
                </c:pt>
                <c:pt idx="214">
                  <c:v>-0.0020609394</c:v>
                </c:pt>
                <c:pt idx="215">
                  <c:v>0.017059932</c:v>
                </c:pt>
                <c:pt idx="216">
                  <c:v>0.031183696</c:v>
                </c:pt>
                <c:pt idx="217">
                  <c:v>0.038121822</c:v>
                </c:pt>
                <c:pt idx="218">
                  <c:v>0.037457595</c:v>
                </c:pt>
                <c:pt idx="219">
                  <c:v>0.030642076</c:v>
                </c:pt>
                <c:pt idx="220">
                  <c:v>0.020625374</c:v>
                </c:pt>
                <c:pt idx="221">
                  <c:v>0.011109287</c:v>
                </c:pt>
                <c:pt idx="222">
                  <c:v>0.0056120552</c:v>
                </c:pt>
                <c:pt idx="223">
                  <c:v>0.0065914255</c:v>
                </c:pt>
                <c:pt idx="224">
                  <c:v>0.01485954</c:v>
                </c:pt>
                <c:pt idx="225">
                  <c:v>0.029442726</c:v>
                </c:pt>
                <c:pt idx="226">
                  <c:v>0.047912713</c:v>
                </c:pt>
                <c:pt idx="227">
                  <c:v>0.067080105</c:v>
                </c:pt>
                <c:pt idx="228">
                  <c:v>0.083837765</c:v>
                </c:pt>
                <c:pt idx="229">
                  <c:v>0.095903776</c:v>
                </c:pt>
                <c:pt idx="230">
                  <c:v>0.10225338</c:v>
                </c:pt>
                <c:pt idx="231">
                  <c:v>0.1031344</c:v>
                </c:pt>
                <c:pt idx="232">
                  <c:v>0.099696723</c:v>
                </c:pt>
                <c:pt idx="233">
                  <c:v>0.093388936</c:v>
                </c:pt>
                <c:pt idx="234">
                  <c:v>0.085343869</c:v>
                </c:pt>
                <c:pt idx="235">
                  <c:v>0.07596746</c:v>
                </c:pt>
                <c:pt idx="236">
                  <c:v>0.06486648</c:v>
                </c:pt>
                <c:pt idx="237">
                  <c:v>0.051128232</c:v>
                </c:pt>
                <c:pt idx="238">
                  <c:v>0.033842143</c:v>
                </c:pt>
                <c:pt idx="239">
                  <c:v>0.012671113</c:v>
                </c:pt>
                <c:pt idx="240">
                  <c:v>-0.011734198</c:v>
                </c:pt>
                <c:pt idx="241">
                  <c:v>-0.037629521</c:v>
                </c:pt>
                <c:pt idx="242">
                  <c:v>-0.062427003</c:v>
                </c:pt>
                <c:pt idx="243">
                  <c:v>-0.083232546</c:v>
                </c:pt>
                <c:pt idx="244">
                  <c:v>-0.097512574</c:v>
                </c:pt>
                <c:pt idx="245">
                  <c:v>-0.10369652</c:v>
                </c:pt>
                <c:pt idx="246">
                  <c:v>-0.10154678</c:v>
                </c:pt>
                <c:pt idx="247">
                  <c:v>-0.092201351</c:v>
                </c:pt>
                <c:pt idx="248">
                  <c:v>-0.07788946</c:v>
                </c:pt>
                <c:pt idx="249">
                  <c:v>-0.06140669</c:v>
                </c:pt>
                <c:pt idx="250">
                  <c:v>-0.045490378</c:v>
                </c:pt>
                <c:pt idx="251">
                  <c:v>-0.032248113</c:v>
                </c:pt>
                <c:pt idx="252">
                  <c:v>-0.022765527</c:v>
                </c:pt>
                <c:pt idx="253">
                  <c:v>-0.016967371</c:v>
                </c:pt>
                <c:pt idx="254">
                  <c:v>-0.01374449</c:v>
                </c:pt>
                <c:pt idx="255">
                  <c:v>-0.011302779</c:v>
                </c:pt>
                <c:pt idx="256">
                  <c:v>-0.0076479823</c:v>
                </c:pt>
                <c:pt idx="257">
                  <c:v>-0.0010967431</c:v>
                </c:pt>
                <c:pt idx="258">
                  <c:v>0.0092981844</c:v>
                </c:pt>
                <c:pt idx="259">
                  <c:v>0.023502112</c:v>
                </c:pt>
                <c:pt idx="260">
                  <c:v>0.040487337</c:v>
                </c:pt>
                <c:pt idx="261">
                  <c:v>0.058459487</c:v>
                </c:pt>
                <c:pt idx="262">
                  <c:v>0.075266742</c:v>
                </c:pt>
                <c:pt idx="263">
                  <c:v>0.088889856</c:v>
                </c:pt>
                <c:pt idx="264">
                  <c:v>0.097887691</c:v>
                </c:pt>
                <c:pt idx="265">
                  <c:v>0.10168413</c:v>
                </c:pt>
                <c:pt idx="266">
                  <c:v>0.10062725</c:v>
                </c:pt>
                <c:pt idx="267">
                  <c:v>0.09581874</c:v>
                </c:pt>
                <c:pt idx="268">
                  <c:v>0.08877918</c:v>
                </c:pt>
                <c:pt idx="269">
                  <c:v>0.081060717</c:v>
                </c:pt>
                <c:pt idx="270">
                  <c:v>0.073926009</c:v>
                </c:pt>
                <c:pt idx="271">
                  <c:v>0.06817986</c:v>
                </c:pt>
                <c:pt idx="272">
                  <c:v>0.064179346</c:v>
                </c:pt>
                <c:pt idx="273">
                  <c:v>0.061982949</c:v>
                </c:pt>
                <c:pt idx="274">
                  <c:v>0.061553251</c:v>
                </c:pt>
                <c:pt idx="275">
                  <c:v>0.062917323</c:v>
                </c:pt>
                <c:pt idx="276">
                  <c:v>0.066216039</c:v>
                </c:pt>
                <c:pt idx="277">
                  <c:v>0.071625681</c:v>
                </c:pt>
                <c:pt idx="278">
                  <c:v>0.079191121</c:v>
                </c:pt>
                <c:pt idx="279">
                  <c:v>0.088647793</c:v>
                </c:pt>
                <c:pt idx="280">
                  <c:v>0.099316288</c:v>
                </c:pt>
                <c:pt idx="281">
                  <c:v>0.11012738</c:v>
                </c:pt>
                <c:pt idx="282">
                  <c:v>0.11978787</c:v>
                </c:pt>
                <c:pt idx="283">
                  <c:v>0.12704644</c:v>
                </c:pt>
                <c:pt idx="284">
                  <c:v>0.1309819</c:v>
                </c:pt>
                <c:pt idx="285">
                  <c:v>0.13122552</c:v>
                </c:pt>
                <c:pt idx="286">
                  <c:v>0.1280472</c:v>
                </c:pt>
                <c:pt idx="287">
                  <c:v>0.12227547</c:v>
                </c:pt>
                <c:pt idx="288">
                  <c:v>0.11507103</c:v>
                </c:pt>
                <c:pt idx="289">
                  <c:v>0.10761763</c:v>
                </c:pt>
                <c:pt idx="290">
                  <c:v>0.10082016</c:v>
                </c:pt>
                <c:pt idx="291">
                  <c:v>0.095099053</c:v>
                </c:pt>
                <c:pt idx="292">
                  <c:v>0.090343167</c:v>
                </c:pt>
                <c:pt idx="293">
                  <c:v>0.086036017</c:v>
                </c:pt>
                <c:pt idx="294">
                  <c:v>0.081516113</c:v>
                </c:pt>
                <c:pt idx="295">
                  <c:v>0.076287727</c:v>
                </c:pt>
                <c:pt idx="296">
                  <c:v>0.070278157</c:v>
                </c:pt>
                <c:pt idx="297">
                  <c:v>0.063950184</c:v>
                </c:pt>
                <c:pt idx="298">
                  <c:v>0.058222165</c:v>
                </c:pt>
                <c:pt idx="299">
                  <c:v>0.054210486</c:v>
                </c:pt>
                <c:pt idx="300">
                  <c:v>0.052870032</c:v>
                </c:pt>
                <c:pt idx="301">
                  <c:v>0.054646679</c:v>
                </c:pt>
                <c:pt idx="302">
                  <c:v>0.059257332</c:v>
                </c:pt>
                <c:pt idx="303">
                  <c:v>0.065675646</c:v>
                </c:pt>
                <c:pt idx="304">
                  <c:v>0.072337174</c:v>
                </c:pt>
                <c:pt idx="305">
                  <c:v>0.077507999</c:v>
                </c:pt>
                <c:pt idx="306">
                  <c:v>0.079709773</c:v>
                </c:pt>
                <c:pt idx="307">
                  <c:v>0.078078594</c:v>
                </c:pt>
                <c:pt idx="308">
                  <c:v>0.072559456</c:v>
                </c:pt>
                <c:pt idx="309">
                  <c:v>0.063892321</c:v>
                </c:pt>
                <c:pt idx="310">
                  <c:v>0.053410262</c:v>
                </c:pt>
                <c:pt idx="311">
                  <c:v>0.042722412</c:v>
                </c:pt>
                <c:pt idx="312">
                  <c:v>0.033378497</c:v>
                </c:pt>
                <c:pt idx="313">
                  <c:v>0.026602147</c:v>
                </c:pt>
                <c:pt idx="314">
                  <c:v>0.023144248</c:v>
                </c:pt>
                <c:pt idx="315">
                  <c:v>0.023260829</c:v>
                </c:pt>
                <c:pt idx="316">
                  <c:v>0.026780351</c:v>
                </c:pt>
                <c:pt idx="317">
                  <c:v>0.033206318</c:v>
                </c:pt>
                <c:pt idx="318">
                  <c:v>0.041807334</c:v>
                </c:pt>
                <c:pt idx="319">
                  <c:v>0.051672664</c:v>
                </c:pt>
                <c:pt idx="320">
                  <c:v>0.061743875</c:v>
                </c:pt>
                <c:pt idx="321">
                  <c:v>0.070857125</c:v>
                </c:pt>
                <c:pt idx="322">
                  <c:v>0.07783454</c:v>
                </c:pt>
                <c:pt idx="323">
                  <c:v>0.081643855</c:v>
                </c:pt>
                <c:pt idx="324">
                  <c:v>0.081609754</c:v>
                </c:pt>
                <c:pt idx="325">
                  <c:v>0.077622657</c:v>
                </c:pt>
                <c:pt idx="326">
                  <c:v>0.070267883</c:v>
                </c:pt>
                <c:pt idx="327">
                  <c:v>0.060802872</c:v>
                </c:pt>
                <c:pt idx="328">
                  <c:v>0.050945818</c:v>
                </c:pt>
                <c:pt idx="329">
                  <c:v>0.04249721</c:v>
                </c:pt>
                <c:pt idx="330">
                  <c:v>0.036878391</c:v>
                </c:pt>
                <c:pt idx="331">
                  <c:v>0.03471617</c:v>
                </c:pt>
                <c:pt idx="332">
                  <c:v>0.035611001</c:v>
                </c:pt>
                <c:pt idx="333">
                  <c:v>0.038189754</c:v>
                </c:pt>
                <c:pt idx="334">
                  <c:v>0.040468274</c:v>
                </c:pt>
                <c:pt idx="335">
                  <c:v>0.040453344</c:v>
                </c:pt>
                <c:pt idx="336">
                  <c:v>0.036826974</c:v>
                </c:pt>
                <c:pt idx="337">
                  <c:v>0.029507374</c:v>
                </c:pt>
                <c:pt idx="338">
                  <c:v>0.01989152</c:v>
                </c:pt>
                <c:pt idx="339">
                  <c:v>0.010658235</c:v>
                </c:pt>
                <c:pt idx="340">
                  <c:v>0.005133172</c:v>
                </c:pt>
                <c:pt idx="341">
                  <c:v>0.0063551305</c:v>
                </c:pt>
                <c:pt idx="342">
                  <c:v>0.016095012</c:v>
                </c:pt>
                <c:pt idx="343">
                  <c:v>0.034125119</c:v>
                </c:pt>
                <c:pt idx="344">
                  <c:v>0.057994374</c:v>
                </c:pt>
                <c:pt idx="345">
                  <c:v>0.083436894</c:v>
                </c:pt>
                <c:pt idx="346">
                  <c:v>0.10535821</c:v>
                </c:pt>
                <c:pt idx="347">
                  <c:v>0.11915837</c:v>
                </c:pt>
                <c:pt idx="348">
                  <c:v>0.12202441</c:v>
                </c:pt>
                <c:pt idx="349">
                  <c:v>0.11380358</c:v>
                </c:pt>
                <c:pt idx="350">
                  <c:v>0.097170312</c:v>
                </c:pt>
                <c:pt idx="351">
                  <c:v>0.077000577</c:v>
                </c:pt>
                <c:pt idx="352">
                  <c:v>0.059107549</c:v>
                </c:pt>
                <c:pt idx="353">
                  <c:v>0.048694899</c:v>
                </c:pt>
                <c:pt idx="354">
                  <c:v>0.048978201</c:v>
                </c:pt>
                <c:pt idx="355">
                  <c:v>0.060376148</c:v>
                </c:pt>
                <c:pt idx="356">
                  <c:v>0.080494473</c:v>
                </c:pt>
                <c:pt idx="357">
                  <c:v>0.10487658</c:v>
                </c:pt>
                <c:pt idx="358">
                  <c:v>0.12826119</c:v>
                </c:pt>
                <c:pt idx="359">
                  <c:v>0.1459484</c:v>
                </c:pt>
                <c:pt idx="360">
                  <c:v>0.1548753</c:v>
                </c:pt>
                <c:pt idx="361">
                  <c:v>0.15413306</c:v>
                </c:pt>
                <c:pt idx="362">
                  <c:v>0.14486434</c:v>
                </c:pt>
                <c:pt idx="363">
                  <c:v>0.12968191</c:v>
                </c:pt>
                <c:pt idx="364">
                  <c:v>0.11187522</c:v>
                </c:pt>
                <c:pt idx="365">
                  <c:v>0.094682537</c:v>
                </c:pt>
                <c:pt idx="366">
                  <c:v>0.080813749</c:v>
                </c:pt>
                <c:pt idx="367">
                  <c:v>0.072263068</c:v>
                </c:pt>
                <c:pt idx="368">
                  <c:v>0.070320192</c:v>
                </c:pt>
                <c:pt idx="369">
                  <c:v>0.075626897</c:v>
                </c:pt>
                <c:pt idx="370">
                  <c:v>0.088154152</c:v>
                </c:pt>
                <c:pt idx="371">
                  <c:v>0.10707009</c:v>
                </c:pt>
                <c:pt idx="372">
                  <c:v>0.13058016</c:v>
                </c:pt>
                <c:pt idx="373">
                  <c:v>0.15588972</c:v>
                </c:pt>
                <c:pt idx="374">
                  <c:v>0.17942891</c:v>
                </c:pt>
                <c:pt idx="375">
                  <c:v>0.1973895</c:v>
                </c:pt>
                <c:pt idx="376">
                  <c:v>0.20648903</c:v>
                </c:pt>
                <c:pt idx="377">
                  <c:v>0.20475838</c:v>
                </c:pt>
                <c:pt idx="378">
                  <c:v>0.1920971</c:v>
                </c:pt>
                <c:pt idx="379">
                  <c:v>0.17038707</c:v>
                </c:pt>
                <c:pt idx="380">
                  <c:v>0.14308536</c:v>
                </c:pt>
                <c:pt idx="381">
                  <c:v>0.11438881</c:v>
                </c:pt>
                <c:pt idx="382">
                  <c:v>0.088209313</c:v>
                </c:pt>
                <c:pt idx="383">
                  <c:v>0.067267577</c:v>
                </c:pt>
                <c:pt idx="384">
                  <c:v>0.052576005</c:v>
                </c:pt>
                <c:pt idx="385">
                  <c:v>0.043451774</c:v>
                </c:pt>
                <c:pt idx="386">
                  <c:v>0.038026048</c:v>
                </c:pt>
                <c:pt idx="387">
                  <c:v>0.034056381</c:v>
                </c:pt>
                <c:pt idx="388">
                  <c:v>0.029761646</c:v>
                </c:pt>
                <c:pt idx="389">
                  <c:v>0.02440933</c:v>
                </c:pt>
                <c:pt idx="390">
                  <c:v>0.018484953</c:v>
                </c:pt>
                <c:pt idx="391">
                  <c:v>0.013422921</c:v>
                </c:pt>
                <c:pt idx="392">
                  <c:v>0.011022879</c:v>
                </c:pt>
                <c:pt idx="393">
                  <c:v>0.012767083</c:v>
                </c:pt>
                <c:pt idx="394">
                  <c:v>0.019266442</c:v>
                </c:pt>
                <c:pt idx="395">
                  <c:v>0.029999771</c:v>
                </c:pt>
                <c:pt idx="396">
                  <c:v>0.043401786</c:v>
                </c:pt>
                <c:pt idx="397">
                  <c:v>0.057242234</c:v>
                </c:pt>
                <c:pt idx="398">
                  <c:v>0.069158824</c:v>
                </c:pt>
                <c:pt idx="399">
                  <c:v>0.0771815</c:v>
                </c:pt>
                <c:pt idx="400">
                  <c:v>0.026999496</c:v>
                </c:pt>
                <c:pt idx="401">
                  <c:v>0.028391647</c:v>
                </c:pt>
                <c:pt idx="402">
                  <c:v>0.030986829</c:v>
                </c:pt>
                <c:pt idx="403">
                  <c:v>0.035137118</c:v>
                </c:pt>
                <c:pt idx="404">
                  <c:v>0.040079731</c:v>
                </c:pt>
                <c:pt idx="405">
                  <c:v>0.044210586</c:v>
                </c:pt>
                <c:pt idx="406">
                  <c:v>0.045786932</c:v>
                </c:pt>
                <c:pt idx="407">
                  <c:v>0.043808988</c:v>
                </c:pt>
                <c:pt idx="408">
                  <c:v>0.038728128</c:v>
                </c:pt>
                <c:pt idx="409">
                  <c:v>0.032656399</c:v>
                </c:pt>
                <c:pt idx="410">
                  <c:v>0.02891122</c:v>
                </c:pt>
                <c:pt idx="411">
                  <c:v>0.030972003</c:v>
                </c:pt>
                <c:pt idx="412">
                  <c:v>0.041167481</c:v>
                </c:pt>
                <c:pt idx="413">
                  <c:v>0.059560112</c:v>
                </c:pt>
                <c:pt idx="414">
                  <c:v>0.083480201</c:v>
                </c:pt>
                <c:pt idx="415">
                  <c:v>0.10797411</c:v>
                </c:pt>
                <c:pt idx="416">
                  <c:v>0.12712116</c:v>
                </c:pt>
                <c:pt idx="417">
                  <c:v>0.13584661</c:v>
                </c:pt>
                <c:pt idx="418">
                  <c:v>0.13163656</c:v>
                </c:pt>
                <c:pt idx="419">
                  <c:v>0.11553786</c:v>
                </c:pt>
                <c:pt idx="420">
                  <c:v>0.09202982</c:v>
                </c:pt>
                <c:pt idx="421">
                  <c:v>0.067726943</c:v>
                </c:pt>
                <c:pt idx="422">
                  <c:v>0.0492879</c:v>
                </c:pt>
                <c:pt idx="423">
                  <c:v>0.041212568</c:v>
                </c:pt>
                <c:pt idx="424">
                  <c:v>0.044286993</c:v>
                </c:pt>
                <c:pt idx="425">
                  <c:v>0.05524308</c:v>
                </c:pt>
                <c:pt idx="426">
                  <c:v>0.067794485</c:v>
                </c:pt>
                <c:pt idx="427">
                  <c:v>0.074732283</c:v>
                </c:pt>
                <c:pt idx="428">
                  <c:v>0.070385286</c:v>
                </c:pt>
                <c:pt idx="429">
                  <c:v>0.052610023</c:v>
                </c:pt>
                <c:pt idx="430">
                  <c:v>0.023628209</c:v>
                </c:pt>
                <c:pt idx="431">
                  <c:v>-0.010577582</c:v>
                </c:pt>
                <c:pt idx="432">
                  <c:v>-0.042106488</c:v>
                </c:pt>
                <c:pt idx="433">
                  <c:v>-0.063598885</c:v>
                </c:pt>
                <c:pt idx="434">
                  <c:v>-0.070494313</c:v>
                </c:pt>
                <c:pt idx="435">
                  <c:v>-0.062355536</c:v>
                </c:pt>
                <c:pt idx="436">
                  <c:v>-0.042857379</c:v>
                </c:pt>
                <c:pt idx="437">
                  <c:v>-0.018491628</c:v>
                </c:pt>
                <c:pt idx="438">
                  <c:v>0.0035457334</c:v>
                </c:pt>
                <c:pt idx="439">
                  <c:v>0.01757844</c:v>
                </c:pt>
                <c:pt idx="440">
                  <c:v>0.021082703</c:v>
                </c:pt>
                <c:pt idx="441">
                  <c:v>0.015256956</c:v>
                </c:pt>
                <c:pt idx="442">
                  <c:v>0.0044217623</c:v>
                </c:pt>
                <c:pt idx="443">
                  <c:v>-0.0054861623</c:v>
                </c:pt>
                <c:pt idx="444">
                  <c:v>-0.0088044719</c:v>
                </c:pt>
                <c:pt idx="445">
                  <c:v>-0.0018259183</c:v>
                </c:pt>
                <c:pt idx="446">
                  <c:v>0.016208978</c:v>
                </c:pt>
                <c:pt idx="447">
                  <c:v>0.043036381</c:v>
                </c:pt>
                <c:pt idx="448">
                  <c:v>0.074148953</c:v>
                </c:pt>
                <c:pt idx="449">
                  <c:v>0.10413024</c:v>
                </c:pt>
                <c:pt idx="450">
                  <c:v>0.12812088</c:v>
                </c:pt>
                <c:pt idx="451">
                  <c:v>0.14300958</c:v>
                </c:pt>
                <c:pt idx="452">
                  <c:v>0.14807064</c:v>
                </c:pt>
                <c:pt idx="453">
                  <c:v>0.14495641</c:v>
                </c:pt>
                <c:pt idx="454">
                  <c:v>0.13713402</c:v>
                </c:pt>
                <c:pt idx="455">
                  <c:v>0.12897933</c:v>
                </c:pt>
                <c:pt idx="456">
                  <c:v>0.12478422</c:v>
                </c:pt>
                <c:pt idx="457">
                  <c:v>0.12790054</c:v>
                </c:pt>
                <c:pt idx="458">
                  <c:v>0.14016558</c:v>
                </c:pt>
                <c:pt idx="459">
                  <c:v>0.16166383</c:v>
                </c:pt>
                <c:pt idx="460">
                  <c:v>0.19081007</c:v>
                </c:pt>
                <c:pt idx="461">
                  <c:v>0.22469931</c:v>
                </c:pt>
                <c:pt idx="462">
                  <c:v>0.25965497</c:v>
                </c:pt>
                <c:pt idx="463">
                  <c:v>0.2919006</c:v>
                </c:pt>
                <c:pt idx="464">
                  <c:v>0.31826696</c:v>
                </c:pt>
                <c:pt idx="465">
                  <c:v>0.33682255</c:v>
                </c:pt>
                <c:pt idx="466">
                  <c:v>0.34729506</c:v>
                </c:pt>
                <c:pt idx="467">
                  <c:v>0.35115558</c:v>
                </c:pt>
                <c:pt idx="468">
                  <c:v>0.35128648</c:v>
                </c:pt>
                <c:pt idx="469">
                  <c:v>0.35124927</c:v>
                </c:pt>
                <c:pt idx="470">
                  <c:v>0.35429069</c:v>
                </c:pt>
                <c:pt idx="471">
                  <c:v>0.36233297</c:v>
                </c:pt>
                <c:pt idx="472">
                  <c:v>0.37524463</c:v>
                </c:pt>
                <c:pt idx="473">
                  <c:v>0.39064938</c:v>
                </c:pt>
                <c:pt idx="474">
                  <c:v>0.40440187</c:v>
                </c:pt>
                <c:pt idx="475">
                  <c:v>0.4116685</c:v>
                </c:pt>
                <c:pt idx="476">
                  <c:v>0.40835678</c:v>
                </c:pt>
                <c:pt idx="477">
                  <c:v>0.39250023</c:v>
                </c:pt>
                <c:pt idx="478">
                  <c:v>0.36517751</c:v>
                </c:pt>
                <c:pt idx="479">
                  <c:v>0.33064371</c:v>
                </c:pt>
                <c:pt idx="480">
                  <c:v>0.29555807</c:v>
                </c:pt>
                <c:pt idx="481">
                  <c:v>0.26745003</c:v>
                </c:pt>
                <c:pt idx="482">
                  <c:v>0.25280061</c:v>
                </c:pt>
                <c:pt idx="483">
                  <c:v>0.25525581</c:v>
                </c:pt>
                <c:pt idx="484">
                  <c:v>0.27448634</c:v>
                </c:pt>
                <c:pt idx="485">
                  <c:v>0.30605507</c:v>
                </c:pt>
                <c:pt idx="486">
                  <c:v>0.34238678</c:v>
                </c:pt>
                <c:pt idx="487">
                  <c:v>0.37462432</c:v>
                </c:pt>
                <c:pt idx="488">
                  <c:v>0.39488996</c:v>
                </c:pt>
                <c:pt idx="489">
                  <c:v>0.39833035</c:v>
                </c:pt>
                <c:pt idx="490">
                  <c:v>0.38435813</c:v>
                </c:pt>
                <c:pt idx="491">
                  <c:v>0.3567149</c:v>
                </c:pt>
                <c:pt idx="492">
                  <c:v>0.32231597</c:v>
                </c:pt>
                <c:pt idx="493">
                  <c:v>0.28920458</c:v>
                </c:pt>
                <c:pt idx="494">
                  <c:v>0.26422667</c:v>
                </c:pt>
                <c:pt idx="495">
                  <c:v>0.25114099</c:v>
                </c:pt>
                <c:pt idx="496">
                  <c:v>0.2497565</c:v>
                </c:pt>
                <c:pt idx="497">
                  <c:v>0.25636416</c:v>
                </c:pt>
                <c:pt idx="498">
                  <c:v>0.26530277</c:v>
                </c:pt>
                <c:pt idx="499">
                  <c:v>0.2711092</c:v>
                </c:pt>
                <c:pt idx="500">
                  <c:v>0.27049341</c:v>
                </c:pt>
                <c:pt idx="501">
                  <c:v>0.26343321</c:v>
                </c:pt>
                <c:pt idx="502">
                  <c:v>0.25299497</c:v>
                </c:pt>
                <c:pt idx="503">
                  <c:v>0.24395179</c:v>
                </c:pt>
                <c:pt idx="504">
                  <c:v>0.24072182</c:v>
                </c:pt>
                <c:pt idx="505">
                  <c:v>0.24541492</c:v>
                </c:pt>
                <c:pt idx="506">
                  <c:v>0.25675035</c:v>
                </c:pt>
                <c:pt idx="507">
                  <c:v>0.27029023</c:v>
                </c:pt>
                <c:pt idx="508">
                  <c:v>0.27994</c:v>
                </c:pt>
                <c:pt idx="509">
                  <c:v>0.28018105</c:v>
                </c:pt>
                <c:pt idx="510">
                  <c:v>0.2682102</c:v>
                </c:pt>
                <c:pt idx="511">
                  <c:v>0.24517831</c:v>
                </c:pt>
                <c:pt idx="512">
                  <c:v>0.21604342</c:v>
                </c:pt>
                <c:pt idx="513">
                  <c:v>0.18806084</c:v>
                </c:pt>
                <c:pt idx="514">
                  <c:v>0.16843338</c:v>
                </c:pt>
                <c:pt idx="515">
                  <c:v>0.16195225</c:v>
                </c:pt>
                <c:pt idx="516">
                  <c:v>0.16946142</c:v>
                </c:pt>
                <c:pt idx="517">
                  <c:v>0.18767806</c:v>
                </c:pt>
                <c:pt idx="518">
                  <c:v>0.21041545</c:v>
                </c:pt>
                <c:pt idx="519">
                  <c:v>0.23076036</c:v>
                </c:pt>
                <c:pt idx="520">
                  <c:v>0.24343161</c:v>
                </c:pt>
                <c:pt idx="521">
                  <c:v>0.24649867</c:v>
                </c:pt>
                <c:pt idx="522">
                  <c:v>0.24187691</c:v>
                </c:pt>
                <c:pt idx="523">
                  <c:v>0.23444759</c:v>
                </c:pt>
                <c:pt idx="524">
                  <c:v>0.23012318</c:v>
                </c:pt>
                <c:pt idx="525">
                  <c:v>0.23353291</c:v>
                </c:pt>
                <c:pt idx="526">
                  <c:v>0.24612811</c:v>
                </c:pt>
                <c:pt idx="527">
                  <c:v>0.26536617</c:v>
                </c:pt>
                <c:pt idx="528">
                  <c:v>0.28527956</c:v>
                </c:pt>
                <c:pt idx="529">
                  <c:v>0.29828497</c:v>
                </c:pt>
                <c:pt idx="530">
                  <c:v>0.29768041</c:v>
                </c:pt>
                <c:pt idx="531">
                  <c:v>0.28004069</c:v>
                </c:pt>
                <c:pt idx="532">
                  <c:v>0.24672746</c:v>
                </c:pt>
                <c:pt idx="533">
                  <c:v>0.20398205</c:v>
                </c:pt>
                <c:pt idx="534">
                  <c:v>0.16149458</c:v>
                </c:pt>
                <c:pt idx="535">
                  <c:v>0.12981679</c:v>
                </c:pt>
                <c:pt idx="536">
                  <c:v>0.11736315</c:v>
                </c:pt>
                <c:pt idx="537">
                  <c:v>0.1279056</c:v>
                </c:pt>
                <c:pt idx="538">
                  <c:v>0.1593508</c:v>
                </c:pt>
                <c:pt idx="539">
                  <c:v>0.20422118</c:v>
                </c:pt>
                <c:pt idx="540">
                  <c:v>0.2517456</c:v>
                </c:pt>
                <c:pt idx="541">
                  <c:v>0.29096041</c:v>
                </c:pt>
                <c:pt idx="542">
                  <c:v>0.31388799</c:v>
                </c:pt>
                <c:pt idx="543">
                  <c:v>0.31781119</c:v>
                </c:pt>
                <c:pt idx="544">
                  <c:v>0.30592474</c:v>
                </c:pt>
                <c:pt idx="545">
                  <c:v>0.28614459</c:v>
                </c:pt>
                <c:pt idx="546">
                  <c:v>0.26843851</c:v>
                </c:pt>
                <c:pt idx="547">
                  <c:v>0.26151937</c:v>
                </c:pt>
                <c:pt idx="548">
                  <c:v>0.26995798</c:v>
                </c:pt>
                <c:pt idx="549">
                  <c:v>0.2926493</c:v>
                </c:pt>
                <c:pt idx="550">
                  <c:v>0.32313648</c:v>
                </c:pt>
                <c:pt idx="551">
                  <c:v>0.35169855</c:v>
                </c:pt>
                <c:pt idx="552">
                  <c:v>0.36853183</c:v>
                </c:pt>
                <c:pt idx="553">
                  <c:v>0.36699386</c:v>
                </c:pt>
                <c:pt idx="554">
                  <c:v>0.34585189</c:v>
                </c:pt>
                <c:pt idx="555">
                  <c:v>0.3097986</c:v>
                </c:pt>
                <c:pt idx="556">
                  <c:v>0.26806203</c:v>
                </c:pt>
                <c:pt idx="557">
                  <c:v>0.23155844</c:v>
                </c:pt>
                <c:pt idx="558">
                  <c:v>0.20951137</c:v>
                </c:pt>
                <c:pt idx="559">
                  <c:v>0.20662962</c:v>
                </c:pt>
                <c:pt idx="560">
                  <c:v>0.22174575</c:v>
                </c:pt>
                <c:pt idx="561">
                  <c:v>0.24832989</c:v>
                </c:pt>
                <c:pt idx="562">
                  <c:v>0.27667574</c:v>
                </c:pt>
                <c:pt idx="563">
                  <c:v>0.29701338</c:v>
                </c:pt>
                <c:pt idx="564">
                  <c:v>0.30251947</c:v>
                </c:pt>
                <c:pt idx="565">
                  <c:v>0.29126083</c:v>
                </c:pt>
                <c:pt idx="566">
                  <c:v>0.26649478</c:v>
                </c:pt>
                <c:pt idx="567">
                  <c:v>0.23531845</c:v>
                </c:pt>
                <c:pt idx="568">
                  <c:v>0.20620895</c:v>
                </c:pt>
                <c:pt idx="569">
                  <c:v>0.18633517</c:v>
                </c:pt>
                <c:pt idx="570">
                  <c:v>0.1795392</c:v>
                </c:pt>
                <c:pt idx="571">
                  <c:v>0.18558935</c:v>
                </c:pt>
                <c:pt idx="572">
                  <c:v>0.20081915</c:v>
                </c:pt>
                <c:pt idx="573">
                  <c:v>0.2197771</c:v>
                </c:pt>
                <c:pt idx="574">
                  <c:v>0.23719842</c:v>
                </c:pt>
                <c:pt idx="575">
                  <c:v>0.24957558</c:v>
                </c:pt>
                <c:pt idx="576">
                  <c:v>0.25583888</c:v>
                </c:pt>
                <c:pt idx="577">
                  <c:v>0.25704809</c:v>
                </c:pt>
                <c:pt idx="578">
                  <c:v>0.25537821</c:v>
                </c:pt>
                <c:pt idx="579">
                  <c:v>0.25290992</c:v>
                </c:pt>
                <c:pt idx="580">
                  <c:v>0.2507374</c:v>
                </c:pt>
                <c:pt idx="581">
                  <c:v>0.24870581</c:v>
                </c:pt>
                <c:pt idx="582">
                  <c:v>0.24579187</c:v>
                </c:pt>
                <c:pt idx="583">
                  <c:v>0.24087156</c:v>
                </c:pt>
                <c:pt idx="584">
                  <c:v>0.23348526</c:v>
                </c:pt>
                <c:pt idx="585">
                  <c:v>0.22424902</c:v>
                </c:pt>
                <c:pt idx="586">
                  <c:v>0.21473785</c:v>
                </c:pt>
                <c:pt idx="587">
                  <c:v>0.20689782</c:v>
                </c:pt>
                <c:pt idx="588">
                  <c:v>0.20223312</c:v>
                </c:pt>
                <c:pt idx="589">
                  <c:v>0.20109361</c:v>
                </c:pt>
                <c:pt idx="590">
                  <c:v>0.20234073</c:v>
                </c:pt>
                <c:pt idx="591">
                  <c:v>0.20352372</c:v>
                </c:pt>
                <c:pt idx="592">
                  <c:v>0.20151737</c:v>
                </c:pt>
                <c:pt idx="593">
                  <c:v>0.19342021</c:v>
                </c:pt>
                <c:pt idx="594">
                  <c:v>0.17743512</c:v>
                </c:pt>
                <c:pt idx="595">
                  <c:v>0.15346916</c:v>
                </c:pt>
                <c:pt idx="596">
                  <c:v>0.12327925</c:v>
                </c:pt>
                <c:pt idx="597">
                  <c:v>0.090124047</c:v>
                </c:pt>
                <c:pt idx="598">
                  <c:v>0.058016763</c:v>
                </c:pt>
                <c:pt idx="599">
                  <c:v>0.030776398</c:v>
                </c:pt>
                <c:pt idx="600">
                  <c:v>0.011122538</c:v>
                </c:pt>
                <c:pt idx="601">
                  <c:v>4.4408004E-5</c:v>
                </c:pt>
                <c:pt idx="602">
                  <c:v>-0.003395821</c:v>
                </c:pt>
                <c:pt idx="603">
                  <c:v>-0.0017753954</c:v>
                </c:pt>
                <c:pt idx="604">
                  <c:v>0.0013874859</c:v>
                </c:pt>
                <c:pt idx="605">
                  <c:v>0.0025621807</c:v>
                </c:pt>
                <c:pt idx="606">
                  <c:v>-0.00087897861</c:v>
                </c:pt>
                <c:pt idx="607">
                  <c:v>-0.0099994255</c:v>
                </c:pt>
                <c:pt idx="608">
                  <c:v>-0.02406329</c:v>
                </c:pt>
                <c:pt idx="609">
                  <c:v>-0.04077998</c:v>
                </c:pt>
                <c:pt idx="610">
                  <c:v>-0.056948228</c:v>
                </c:pt>
                <c:pt idx="611">
                  <c:v>-0.069311369</c:v>
                </c:pt>
                <c:pt idx="612">
                  <c:v>-0.075385807</c:v>
                </c:pt>
                <c:pt idx="613">
                  <c:v>-0.074046112</c:v>
                </c:pt>
                <c:pt idx="614">
                  <c:v>-0.065731763</c:v>
                </c:pt>
                <c:pt idx="615">
                  <c:v>-0.052252593</c:v>
                </c:pt>
                <c:pt idx="616">
                  <c:v>-0.036275917</c:v>
                </c:pt>
                <c:pt idx="617">
                  <c:v>-0.020648851</c:v>
                </c:pt>
                <c:pt idx="618">
                  <c:v>-0.0077307607</c:v>
                </c:pt>
                <c:pt idx="619">
                  <c:v>0.0011127756</c:v>
                </c:pt>
                <c:pt idx="620">
                  <c:v>0.0057559014</c:v>
                </c:pt>
                <c:pt idx="621">
                  <c:v>0.0072628951</c:v>
                </c:pt>
                <c:pt idx="622">
                  <c:v>0.0075670583</c:v>
                </c:pt>
                <c:pt idx="623">
                  <c:v>0.0089509531</c:v>
                </c:pt>
                <c:pt idx="624">
                  <c:v>0.013437267</c:v>
                </c:pt>
                <c:pt idx="625">
                  <c:v>0.022221558</c:v>
                </c:pt>
                <c:pt idx="626">
                  <c:v>0.035280212</c:v>
                </c:pt>
                <c:pt idx="627">
                  <c:v>0.051261738</c:v>
                </c:pt>
                <c:pt idx="628">
                  <c:v>0.067713263</c:v>
                </c:pt>
                <c:pt idx="629">
                  <c:v>0.081613473</c:v>
                </c:pt>
                <c:pt idx="630">
                  <c:v>0.090097223</c:v>
                </c:pt>
                <c:pt idx="631">
                  <c:v>0.091192717</c:v>
                </c:pt>
                <c:pt idx="632">
                  <c:v>0.084373898</c:v>
                </c:pt>
                <c:pt idx="633">
                  <c:v>0.070769419</c:v>
                </c:pt>
                <c:pt idx="634">
                  <c:v>0.052956801</c:v>
                </c:pt>
                <c:pt idx="635">
                  <c:v>0.034380975</c:v>
                </c:pt>
                <c:pt idx="636">
                  <c:v>0.018537749</c:v>
                </c:pt>
                <c:pt idx="637">
                  <c:v>0.0081265879</c:v>
                </c:pt>
                <c:pt idx="638">
                  <c:v>0.0043873605</c:v>
                </c:pt>
                <c:pt idx="639">
                  <c:v>0.0067915253</c:v>
                </c:pt>
                <c:pt idx="640">
                  <c:v>0.013171339</c:v>
                </c:pt>
                <c:pt idx="641">
                  <c:v>0.020261515</c:v>
                </c:pt>
                <c:pt idx="642">
                  <c:v>0.024521472</c:v>
                </c:pt>
                <c:pt idx="643">
                  <c:v>0.023028966</c:v>
                </c:pt>
                <c:pt idx="644">
                  <c:v>0.014210242</c:v>
                </c:pt>
                <c:pt idx="645">
                  <c:v>-0.0017897549</c:v>
                </c:pt>
                <c:pt idx="646">
                  <c:v>-0.023195318</c:v>
                </c:pt>
                <c:pt idx="647">
                  <c:v>-0.047110676</c:v>
                </c:pt>
                <c:pt idx="648">
                  <c:v>-0.070289834</c:v>
                </c:pt>
                <c:pt idx="649">
                  <c:v>-0.089923592</c:v>
                </c:pt>
                <c:pt idx="650">
                  <c:v>-0.10420455</c:v>
                </c:pt>
                <c:pt idx="651">
                  <c:v>-0.11251783</c:v>
                </c:pt>
                <c:pt idx="652">
                  <c:v>-0.11524635</c:v>
                </c:pt>
                <c:pt idx="653">
                  <c:v>-0.11332075</c:v>
                </c:pt>
                <c:pt idx="654">
                  <c:v>-0.10772994</c:v>
                </c:pt>
                <c:pt idx="655">
                  <c:v>-0.099201867</c:v>
                </c:pt>
                <c:pt idx="656">
                  <c:v>-0.088170374</c:v>
                </c:pt>
                <c:pt idx="657">
                  <c:v>-0.075002343</c:v>
                </c:pt>
                <c:pt idx="658">
                  <c:v>-0.060332456</c:v>
                </c:pt>
                <c:pt idx="659">
                  <c:v>-0.045297851</c:v>
                </c:pt>
                <c:pt idx="660">
                  <c:v>-0.031506549</c:v>
                </c:pt>
                <c:pt idx="661">
                  <c:v>-0.020694897</c:v>
                </c:pt>
                <c:pt idx="662">
                  <c:v>-0.014177447</c:v>
                </c:pt>
                <c:pt idx="663">
                  <c:v>-0.012302481</c:v>
                </c:pt>
                <c:pt idx="664">
                  <c:v>-0.014148438</c:v>
                </c:pt>
                <c:pt idx="665">
                  <c:v>-0.017618587</c:v>
                </c:pt>
                <c:pt idx="666">
                  <c:v>-0.019943503</c:v>
                </c:pt>
                <c:pt idx="667">
                  <c:v>-0.018442498</c:v>
                </c:pt>
                <c:pt idx="668">
                  <c:v>-0.011290412</c:v>
                </c:pt>
                <c:pt idx="669">
                  <c:v>0.0019722018</c:v>
                </c:pt>
                <c:pt idx="670">
                  <c:v>0.020354778</c:v>
                </c:pt>
                <c:pt idx="671">
                  <c:v>0.041769585</c:v>
                </c:pt>
                <c:pt idx="672">
                  <c:v>0.063671229</c:v>
                </c:pt>
                <c:pt idx="673">
                  <c:v>0.083730912</c:v>
                </c:pt>
                <c:pt idx="674">
                  <c:v>0.10029336</c:v>
                </c:pt>
                <c:pt idx="675">
                  <c:v>0.11246698</c:v>
                </c:pt>
                <c:pt idx="676">
                  <c:v>0.11986279</c:v>
                </c:pt>
                <c:pt idx="677">
                  <c:v>0.12215769</c:v>
                </c:pt>
                <c:pt idx="678">
                  <c:v>0.118744</c:v>
                </c:pt>
                <c:pt idx="679">
                  <c:v>0.10869749</c:v>
                </c:pt>
                <c:pt idx="680">
                  <c:v>0.091156102</c:v>
                </c:pt>
                <c:pt idx="681">
                  <c:v>0.066001705</c:v>
                </c:pt>
                <c:pt idx="682">
                  <c:v>0.034561796</c:v>
                </c:pt>
                <c:pt idx="683">
                  <c:v>-2.3952154E-5</c:v>
                </c:pt>
                <c:pt idx="684">
                  <c:v>-0.033051191</c:v>
                </c:pt>
                <c:pt idx="685">
                  <c:v>-0.059180696</c:v>
                </c:pt>
                <c:pt idx="686">
                  <c:v>-0.073845203</c:v>
                </c:pt>
                <c:pt idx="687">
                  <c:v>-0.074697038</c:v>
                </c:pt>
                <c:pt idx="688">
                  <c:v>-0.062571118</c:v>
                </c:pt>
                <c:pt idx="689">
                  <c:v>-0.041542879</c:v>
                </c:pt>
                <c:pt idx="690">
                  <c:v>-0.017940403</c:v>
                </c:pt>
                <c:pt idx="691">
                  <c:v>0.0014653165</c:v>
                </c:pt>
                <c:pt idx="692">
                  <c:v>0.011548859</c:v>
                </c:pt>
                <c:pt idx="693">
                  <c:v>0.010504615</c:v>
                </c:pt>
                <c:pt idx="694">
                  <c:v>0.00050303288</c:v>
                </c:pt>
                <c:pt idx="695">
                  <c:v>-0.012960716</c:v>
                </c:pt>
                <c:pt idx="696">
                  <c:v>-0.022874184</c:v>
                </c:pt>
                <c:pt idx="697">
                  <c:v>-0.023103017</c:v>
                </c:pt>
                <c:pt idx="698">
                  <c:v>-0.010566328</c:v>
                </c:pt>
                <c:pt idx="699">
                  <c:v>0.013580159</c:v>
                </c:pt>
                <c:pt idx="700">
                  <c:v>0.044208953</c:v>
                </c:pt>
                <c:pt idx="701">
                  <c:v>0.0738895</c:v>
                </c:pt>
                <c:pt idx="702">
                  <c:v>0.095404762</c:v>
                </c:pt>
                <c:pt idx="703">
                  <c:v>0.10422502</c:v>
                </c:pt>
                <c:pt idx="704">
                  <c:v>0.10002761</c:v>
                </c:pt>
                <c:pt idx="705">
                  <c:v>0.086673014</c:v>
                </c:pt>
                <c:pt idx="706">
                  <c:v>0.070610801</c:v>
                </c:pt>
                <c:pt idx="707">
                  <c:v>0.058291633</c:v>
                </c:pt>
                <c:pt idx="708">
                  <c:v>0.053571008</c:v>
                </c:pt>
                <c:pt idx="709">
                  <c:v>0.056134978</c:v>
                </c:pt>
                <c:pt idx="710">
                  <c:v>0.061618336</c:v>
                </c:pt>
                <c:pt idx="711">
                  <c:v>0.06344238</c:v>
                </c:pt>
                <c:pt idx="712">
                  <c:v>0.055713299</c:v>
                </c:pt>
                <c:pt idx="713">
                  <c:v>0.036065132</c:v>
                </c:pt>
                <c:pt idx="714">
                  <c:v>0.0072962442</c:v>
                </c:pt>
                <c:pt idx="715">
                  <c:v>-0.022932555</c:v>
                </c:pt>
                <c:pt idx="716">
                  <c:v>-0.044345327</c:v>
                </c:pt>
                <c:pt idx="717">
                  <c:v>-0.047497089</c:v>
                </c:pt>
                <c:pt idx="718">
                  <c:v>-0.027185274</c:v>
                </c:pt>
                <c:pt idx="719">
                  <c:v>0.015429609</c:v>
                </c:pt>
                <c:pt idx="720">
                  <c:v>0.072793022</c:v>
                </c:pt>
                <c:pt idx="721">
                  <c:v>0.13305064</c:v>
                </c:pt>
                <c:pt idx="722">
                  <c:v>0.18352891</c:v>
                </c:pt>
                <c:pt idx="723">
                  <c:v>0.21437693</c:v>
                </c:pt>
                <c:pt idx="724">
                  <c:v>0.22112879</c:v>
                </c:pt>
                <c:pt idx="725">
                  <c:v>0.20539399</c:v>
                </c:pt>
                <c:pt idx="726">
                  <c:v>0.17360669</c:v>
                </c:pt>
                <c:pt idx="727">
                  <c:v>0.13446949</c:v>
                </c:pt>
                <c:pt idx="728">
                  <c:v>0.096140702</c:v>
                </c:pt>
                <c:pt idx="729">
                  <c:v>0.064189393</c:v>
                </c:pt>
                <c:pt idx="730">
                  <c:v>0.040919625</c:v>
                </c:pt>
                <c:pt idx="731">
                  <c:v>0.026043347</c:v>
                </c:pt>
                <c:pt idx="732">
                  <c:v>0.018131761</c:v>
                </c:pt>
                <c:pt idx="733">
                  <c:v>0.01602267</c:v>
                </c:pt>
                <c:pt idx="734">
                  <c:v>0.019493854</c:v>
                </c:pt>
                <c:pt idx="735">
                  <c:v>0.028946539</c:v>
                </c:pt>
                <c:pt idx="736">
                  <c:v>0.044369053</c:v>
                </c:pt>
                <c:pt idx="737">
                  <c:v>0.064226124</c:v>
                </c:pt>
                <c:pt idx="738">
                  <c:v>0.084976286</c:v>
                </c:pt>
                <c:pt idx="739">
                  <c:v>0.10163498</c:v>
                </c:pt>
                <c:pt idx="740">
                  <c:v>0.10930331</c:v>
                </c:pt>
                <c:pt idx="741">
                  <c:v>0.10509482</c:v>
                </c:pt>
                <c:pt idx="742">
                  <c:v>0.089636061</c:v>
                </c:pt>
                <c:pt idx="743">
                  <c:v>0.067412931</c:v>
                </c:pt>
                <c:pt idx="744">
                  <c:v>0.04565861</c:v>
                </c:pt>
                <c:pt idx="745">
                  <c:v>0.032061813</c:v>
                </c:pt>
                <c:pt idx="746">
                  <c:v>0.032079642</c:v>
                </c:pt>
                <c:pt idx="747">
                  <c:v>0.046854382</c:v>
                </c:pt>
                <c:pt idx="748">
                  <c:v>0.072560306</c:v>
                </c:pt>
                <c:pt idx="749">
                  <c:v>0.10150082</c:v>
                </c:pt>
                <c:pt idx="750">
                  <c:v>0.12462796</c:v>
                </c:pt>
                <c:pt idx="751">
                  <c:v>0.13461467</c:v>
                </c:pt>
                <c:pt idx="752">
                  <c:v>0.12838572</c:v>
                </c:pt>
                <c:pt idx="753">
                  <c:v>0.10819502</c:v>
                </c:pt>
                <c:pt idx="754">
                  <c:v>0.08086004</c:v>
                </c:pt>
                <c:pt idx="755">
                  <c:v>0.055430834</c:v>
                </c:pt>
                <c:pt idx="756">
                  <c:v>0.040133335</c:v>
                </c:pt>
                <c:pt idx="757">
                  <c:v>0.039674317</c:v>
                </c:pt>
                <c:pt idx="758">
                  <c:v>0.053840808</c:v>
                </c:pt>
                <c:pt idx="759">
                  <c:v>0.077833822</c:v>
                </c:pt>
                <c:pt idx="760">
                  <c:v>0.10413534</c:v>
                </c:pt>
                <c:pt idx="761">
                  <c:v>0.12516146</c:v>
                </c:pt>
                <c:pt idx="762">
                  <c:v>0.13570538</c:v>
                </c:pt>
                <c:pt idx="763">
                  <c:v>0.13430554</c:v>
                </c:pt>
                <c:pt idx="764">
                  <c:v>0.12312446</c:v>
                </c:pt>
                <c:pt idx="765">
                  <c:v>0.10650902</c:v>
                </c:pt>
                <c:pt idx="766">
                  <c:v>0.088895522</c:v>
                </c:pt>
                <c:pt idx="767">
                  <c:v>0.072937205</c:v>
                </c:pt>
                <c:pt idx="768">
                  <c:v>0.058597681</c:v>
                </c:pt>
                <c:pt idx="769">
                  <c:v>0.04353612</c:v>
                </c:pt>
                <c:pt idx="770">
                  <c:v>0.02458065</c:v>
                </c:pt>
                <c:pt idx="771">
                  <c:v>-0.00034779037</c:v>
                </c:pt>
                <c:pt idx="772">
                  <c:v>-0.030675361</c:v>
                </c:pt>
                <c:pt idx="773">
                  <c:v>-0.06265229</c:v>
                </c:pt>
                <c:pt idx="774">
                  <c:v>-0.090142269</c:v>
                </c:pt>
                <c:pt idx="775">
                  <c:v>-0.10649754</c:v>
                </c:pt>
                <c:pt idx="776">
                  <c:v>-0.10687272</c:v>
                </c:pt>
                <c:pt idx="777">
                  <c:v>-0.090144302</c:v>
                </c:pt>
                <c:pt idx="778">
                  <c:v>-0.05971627</c:v>
                </c:pt>
                <c:pt idx="779">
                  <c:v>-0.022865937</c:v>
                </c:pt>
                <c:pt idx="780">
                  <c:v>0.011213938</c:v>
                </c:pt>
                <c:pt idx="781">
                  <c:v>0.034063831</c:v>
                </c:pt>
                <c:pt idx="782">
                  <c:v>0.040432316</c:v>
                </c:pt>
                <c:pt idx="783">
                  <c:v>0.029754846</c:v>
                </c:pt>
                <c:pt idx="784">
                  <c:v>0.0061402018</c:v>
                </c:pt>
                <c:pt idx="785">
                  <c:v>-0.023130594</c:v>
                </c:pt>
                <c:pt idx="786">
                  <c:v>-0.050081982</c:v>
                </c:pt>
                <c:pt idx="787">
                  <c:v>-0.068651001</c:v>
                </c:pt>
                <c:pt idx="788">
                  <c:v>-0.076529528</c:v>
                </c:pt>
                <c:pt idx="789">
                  <c:v>-0.075610741</c:v>
                </c:pt>
                <c:pt idx="790">
                  <c:v>-0.070896806</c:v>
                </c:pt>
                <c:pt idx="791">
                  <c:v>-0.068270531</c:v>
                </c:pt>
                <c:pt idx="792">
                  <c:v>-0.071946759</c:v>
                </c:pt>
                <c:pt idx="793">
                  <c:v>-0.082550901</c:v>
                </c:pt>
                <c:pt idx="794">
                  <c:v>-0.096568569</c:v>
                </c:pt>
                <c:pt idx="795">
                  <c:v>-0.10743462</c:v>
                </c:pt>
                <c:pt idx="796">
                  <c:v>-0.10794166</c:v>
                </c:pt>
                <c:pt idx="797">
                  <c:v>-0.093150995</c:v>
                </c:pt>
                <c:pt idx="798">
                  <c:v>-0.062760134</c:v>
                </c:pt>
                <c:pt idx="799">
                  <c:v>-0.022011122</c:v>
                </c:pt>
                <c:pt idx="800">
                  <c:v>0.019318417</c:v>
                </c:pt>
                <c:pt idx="801">
                  <c:v>0.049657375</c:v>
                </c:pt>
                <c:pt idx="802">
                  <c:v>0.059317024</c:v>
                </c:pt>
                <c:pt idx="803">
                  <c:v>0.043923178</c:v>
                </c:pt>
                <c:pt idx="804">
                  <c:v>0.006425539</c:v>
                </c:pt>
                <c:pt idx="805">
                  <c:v>-0.043100663</c:v>
                </c:pt>
                <c:pt idx="806">
                  <c:v>-0.089967007</c:v>
                </c:pt>
                <c:pt idx="807">
                  <c:v>-0.11905232</c:v>
                </c:pt>
                <c:pt idx="808">
                  <c:v>-0.11942495</c:v>
                </c:pt>
                <c:pt idx="809">
                  <c:v>-0.087970928</c:v>
                </c:pt>
                <c:pt idx="810">
                  <c:v>-0.03083829</c:v>
                </c:pt>
                <c:pt idx="811">
                  <c:v>0.037852799</c:v>
                </c:pt>
                <c:pt idx="812">
                  <c:v>0.099747157</c:v>
                </c:pt>
                <c:pt idx="813">
                  <c:v>0.13738273</c:v>
                </c:pt>
                <c:pt idx="814">
                  <c:v>0.13920313</c:v>
                </c:pt>
                <c:pt idx="815">
                  <c:v>0.10296545</c:v>
                </c:pt>
                <c:pt idx="816">
                  <c:v>0.036536578</c:v>
                </c:pt>
                <c:pt idx="817">
                  <c:v>-0.044137088</c:v>
                </c:pt>
                <c:pt idx="818">
                  <c:v>-0.11925562</c:v>
                </c:pt>
                <c:pt idx="819">
                  <c:v>-0.17032532</c:v>
                </c:pt>
                <c:pt idx="820">
                  <c:v>-0.18476537</c:v>
                </c:pt>
                <c:pt idx="821">
                  <c:v>-0.15871131</c:v>
                </c:pt>
                <c:pt idx="822">
                  <c:v>-0.09736745</c:v>
                </c:pt>
                <c:pt idx="823">
                  <c:v>-0.013020379</c:v>
                </c:pt>
                <c:pt idx="824">
                  <c:v>0.078503707</c:v>
                </c:pt>
                <c:pt idx="825">
                  <c:v>0.16177812</c:v>
                </c:pt>
                <c:pt idx="826">
                  <c:v>0.22496515</c:v>
                </c:pt>
                <c:pt idx="827">
                  <c:v>0.2614796</c:v>
                </c:pt>
                <c:pt idx="828">
                  <c:v>0.26992784</c:v>
                </c:pt>
                <c:pt idx="829">
                  <c:v>0.25270223</c:v>
                </c:pt>
                <c:pt idx="830">
                  <c:v>0.21399778</c:v>
                </c:pt>
                <c:pt idx="831">
                  <c:v>0.15809573</c:v>
                </c:pt>
                <c:pt idx="832">
                  <c:v>0.088526679</c:v>
                </c:pt>
                <c:pt idx="833">
                  <c:v>0.0082883069</c:v>
                </c:pt>
                <c:pt idx="834">
                  <c:v>-0.07917724</c:v>
                </c:pt>
                <c:pt idx="835">
                  <c:v>-0.16886829</c:v>
                </c:pt>
                <c:pt idx="836">
                  <c:v>-0.25366059</c:v>
                </c:pt>
                <c:pt idx="837">
                  <c:v>-0.32477475</c:v>
                </c:pt>
                <c:pt idx="838">
                  <c:v>-0.37334427</c:v>
                </c:pt>
                <c:pt idx="839">
                  <c:v>-0.39269749</c:v>
                </c:pt>
                <c:pt idx="840">
                  <c:v>-0.38062792</c:v>
                </c:pt>
                <c:pt idx="841">
                  <c:v>-0.34083116</c:v>
                </c:pt>
                <c:pt idx="842">
                  <c:v>-0.28287606</c:v>
                </c:pt>
                <c:pt idx="843">
                  <c:v>-0.22050184</c:v>
                </c:pt>
                <c:pt idx="844">
                  <c:v>-0.16856022</c:v>
                </c:pt>
                <c:pt idx="845">
                  <c:v>-0.13938258</c:v>
                </c:pt>
                <c:pt idx="846">
                  <c:v>-0.13959202</c:v>
                </c:pt>
                <c:pt idx="847">
                  <c:v>-0.16830958</c:v>
                </c:pt>
                <c:pt idx="848">
                  <c:v>-0.21732958</c:v>
                </c:pt>
                <c:pt idx="849">
                  <c:v>-0.2732686</c:v>
                </c:pt>
                <c:pt idx="850">
                  <c:v>-0.32110069</c:v>
                </c:pt>
                <c:pt idx="851">
                  <c:v>-0.34806795</c:v>
                </c:pt>
                <c:pt idx="852">
                  <c:v>-0.34684029</c:v>
                </c:pt>
                <c:pt idx="853">
                  <c:v>-0.317035</c:v>
                </c:pt>
                <c:pt idx="854">
                  <c:v>-0.26472161</c:v>
                </c:pt>
                <c:pt idx="855">
                  <c:v>-0.20016527</c:v>
                </c:pt>
                <c:pt idx="856">
                  <c:v>-0.13459728</c:v>
                </c:pt>
                <c:pt idx="857">
                  <c:v>-0.077068303</c:v>
                </c:pt>
                <c:pt idx="858">
                  <c:v>-0.032355535</c:v>
                </c:pt>
                <c:pt idx="859">
                  <c:v>-0.00049192344</c:v>
                </c:pt>
                <c:pt idx="860">
                  <c:v>0.022091362</c:v>
                </c:pt>
                <c:pt idx="861">
                  <c:v>0.040368248</c:v>
                </c:pt>
                <c:pt idx="862">
                  <c:v>0.05835797</c:v>
                </c:pt>
                <c:pt idx="863">
                  <c:v>0.077494907</c:v>
                </c:pt>
                <c:pt idx="864">
                  <c:v>0.09629798</c:v>
                </c:pt>
                <c:pt idx="865">
                  <c:v>0.11138556</c:v>
                </c:pt>
                <c:pt idx="866">
                  <c:v>0.1193534</c:v>
                </c:pt>
                <c:pt idx="867">
                  <c:v>0.1186986</c:v>
                </c:pt>
                <c:pt idx="868">
                  <c:v>0.11095897</c:v>
                </c:pt>
                <c:pt idx="869">
                  <c:v>0.10055054</c:v>
                </c:pt>
                <c:pt idx="870">
                  <c:v>0.093308609</c:v>
                </c:pt>
                <c:pt idx="871">
                  <c:v>0.094268896</c:v>
                </c:pt>
                <c:pt idx="872">
                  <c:v>0.1055578</c:v>
                </c:pt>
                <c:pt idx="873">
                  <c:v>0.12525994</c:v>
                </c:pt>
                <c:pt idx="874">
                  <c:v>0.14778653</c:v>
                </c:pt>
                <c:pt idx="875">
                  <c:v>0.16570358</c:v>
                </c:pt>
                <c:pt idx="876">
                  <c:v>0.17240548</c:v>
                </c:pt>
                <c:pt idx="877">
                  <c:v>0.16465903</c:v>
                </c:pt>
                <c:pt idx="878">
                  <c:v>0.14404217</c:v>
                </c:pt>
                <c:pt idx="879">
                  <c:v>0.11667505</c:v>
                </c:pt>
                <c:pt idx="880">
                  <c:v>0.09125946</c:v>
                </c:pt>
                <c:pt idx="881">
                  <c:v>0.076079626</c:v>
                </c:pt>
                <c:pt idx="882">
                  <c:v>0.076030511</c:v>
                </c:pt>
                <c:pt idx="883">
                  <c:v>0.090764549</c:v>
                </c:pt>
                <c:pt idx="884">
                  <c:v>0.11466231</c:v>
                </c:pt>
                <c:pt idx="885">
                  <c:v>0.13867253</c:v>
                </c:pt>
                <c:pt idx="886">
                  <c:v>0.15337685</c:v>
                </c:pt>
                <c:pt idx="887">
                  <c:v>0.15217697</c:v>
                </c:pt>
                <c:pt idx="888">
                  <c:v>0.133455</c:v>
                </c:pt>
                <c:pt idx="889">
                  <c:v>0.10094258</c:v>
                </c:pt>
                <c:pt idx="890">
                  <c:v>0.062205439</c:v>
                </c:pt>
                <c:pt idx="891">
                  <c:v>0.025849712</c:v>
                </c:pt>
                <c:pt idx="892">
                  <c:v>-0.0014838866</c:v>
                </c:pt>
                <c:pt idx="893">
                  <c:v>-0.017222896</c:v>
                </c:pt>
                <c:pt idx="894">
                  <c:v>-0.023320671</c:v>
                </c:pt>
                <c:pt idx="895">
                  <c:v>-0.024966773</c:v>
                </c:pt>
                <c:pt idx="896">
                  <c:v>-0.0281052</c:v>
                </c:pt>
                <c:pt idx="897">
                  <c:v>-0.036740748</c:v>
                </c:pt>
                <c:pt idx="898">
                  <c:v>-0.051058492</c:v>
                </c:pt>
                <c:pt idx="899">
                  <c:v>-0.067047459</c:v>
                </c:pt>
                <c:pt idx="900">
                  <c:v>-0.10957767</c:v>
                </c:pt>
                <c:pt idx="901">
                  <c:v>-0.072113676</c:v>
                </c:pt>
                <c:pt idx="902">
                  <c:v>-0.024452266</c:v>
                </c:pt>
                <c:pt idx="903">
                  <c:v>0.024405989</c:v>
                </c:pt>
                <c:pt idx="904">
                  <c:v>0.066779335</c:v>
                </c:pt>
                <c:pt idx="905">
                  <c:v>0.097793789</c:v>
                </c:pt>
                <c:pt idx="906">
                  <c:v>0.11592451</c:v>
                </c:pt>
                <c:pt idx="907">
                  <c:v>0.1225615</c:v>
                </c:pt>
                <c:pt idx="908">
                  <c:v>0.12086546</c:v>
                </c:pt>
                <c:pt idx="909">
                  <c:v>0.1143673</c:v>
                </c:pt>
                <c:pt idx="910">
                  <c:v>0.10579128</c:v>
                </c:pt>
                <c:pt idx="911">
                  <c:v>0.096450042</c:v>
                </c:pt>
                <c:pt idx="912">
                  <c:v>0.086324953</c:v>
                </c:pt>
                <c:pt idx="913">
                  <c:v>0.07469503</c:v>
                </c:pt>
                <c:pt idx="914">
                  <c:v>0.060998451</c:v>
                </c:pt>
                <c:pt idx="915">
                  <c:v>0.045558321</c:v>
                </c:pt>
                <c:pt idx="916">
                  <c:v>0.029886072</c:v>
                </c:pt>
                <c:pt idx="917">
                  <c:v>0.016452701</c:v>
                </c:pt>
                <c:pt idx="918">
                  <c:v>0.0080204628</c:v>
                </c:pt>
                <c:pt idx="919">
                  <c:v>0.006784093</c:v>
                </c:pt>
                <c:pt idx="920">
                  <c:v>0.013629893</c:v>
                </c:pt>
                <c:pt idx="921">
                  <c:v>0.027770137</c:v>
                </c:pt>
                <c:pt idx="922">
                  <c:v>0.04687389</c:v>
                </c:pt>
                <c:pt idx="923">
                  <c:v>0.067645928</c:v>
                </c:pt>
                <c:pt idx="924">
                  <c:v>0.086662495</c:v>
                </c:pt>
                <c:pt idx="925">
                  <c:v>0.10120192</c:v>
                </c:pt>
                <c:pt idx="926">
                  <c:v>0.10982782</c:v>
                </c:pt>
                <c:pt idx="927">
                  <c:v>0.11257764</c:v>
                </c:pt>
                <c:pt idx="928">
                  <c:v>0.11074178</c:v>
                </c:pt>
                <c:pt idx="929">
                  <c:v>0.10634021</c:v>
                </c:pt>
                <c:pt idx="930">
                  <c:v>0.10147729</c:v>
                </c:pt>
                <c:pt idx="931">
                  <c:v>0.097764222</c:v>
                </c:pt>
                <c:pt idx="932">
                  <c:v>0.09594979</c:v>
                </c:pt>
                <c:pt idx="933">
                  <c:v>0.095820211</c:v>
                </c:pt>
                <c:pt idx="934">
                  <c:v>0.096347825</c:v>
                </c:pt>
                <c:pt idx="935">
                  <c:v>0.096011403</c:v>
                </c:pt>
                <c:pt idx="936">
                  <c:v>0.093187947</c:v>
                </c:pt>
                <c:pt idx="937">
                  <c:v>0.086523168</c:v>
                </c:pt>
                <c:pt idx="938">
                  <c:v>0.07521256</c:v>
                </c:pt>
                <c:pt idx="939">
                  <c:v>0.059153434</c:v>
                </c:pt>
                <c:pt idx="940">
                  <c:v>0.038952454</c:v>
                </c:pt>
                <c:pt idx="941">
                  <c:v>0.015792689</c:v>
                </c:pt>
                <c:pt idx="942">
                  <c:v>-0.0088159613</c:v>
                </c:pt>
                <c:pt idx="943">
                  <c:v>-0.033355517</c:v>
                </c:pt>
                <c:pt idx="944">
                  <c:v>-0.056615372</c:v>
                </c:pt>
                <c:pt idx="945">
                  <c:v>-0.077916999</c:v>
                </c:pt>
                <c:pt idx="946">
                  <c:v>-0.097169623</c:v>
                </c:pt>
                <c:pt idx="947">
                  <c:v>-0.11472104</c:v>
                </c:pt>
                <c:pt idx="948">
                  <c:v>-0.13103833</c:v>
                </c:pt>
                <c:pt idx="949">
                  <c:v>-0.1463293</c:v>
                </c:pt>
                <c:pt idx="950">
                  <c:v>-0.16026354</c:v>
                </c:pt>
                <c:pt idx="951">
                  <c:v>-0.17194154</c:v>
                </c:pt>
                <c:pt idx="952">
                  <c:v>-0.18018125</c:v>
                </c:pt>
                <c:pt idx="953">
                  <c:v>-0.18406223</c:v>
                </c:pt>
                <c:pt idx="954">
                  <c:v>-0.18353519</c:v>
                </c:pt>
                <c:pt idx="955">
                  <c:v>-0.17982693</c:v>
                </c:pt>
                <c:pt idx="956">
                  <c:v>-0.17539318</c:v>
                </c:pt>
                <c:pt idx="957">
                  <c:v>-0.17330624</c:v>
                </c:pt>
                <c:pt idx="958">
                  <c:v>-0.17617589</c:v>
                </c:pt>
                <c:pt idx="959">
                  <c:v>-0.18491995</c:v>
                </c:pt>
                <c:pt idx="960">
                  <c:v>-0.19783613</c:v>
                </c:pt>
                <c:pt idx="961">
                  <c:v>-0.21041157</c:v>
                </c:pt>
                <c:pt idx="962">
                  <c:v>-0.21611845</c:v>
                </c:pt>
                <c:pt idx="963">
                  <c:v>-0.20812565</c:v>
                </c:pt>
                <c:pt idx="964">
                  <c:v>-0.18150867</c:v>
                </c:pt>
                <c:pt idx="965">
                  <c:v>-0.13528747</c:v>
                </c:pt>
                <c:pt idx="966">
                  <c:v>-0.073575524</c:v>
                </c:pt>
                <c:pt idx="967">
                  <c:v>-0.0053256523</c:v>
                </c:pt>
                <c:pt idx="968">
                  <c:v>0.057431433</c:v>
                </c:pt>
                <c:pt idx="969">
                  <c:v>0.10246966</c:v>
                </c:pt>
                <c:pt idx="970">
                  <c:v>0.12058183</c:v>
                </c:pt>
                <c:pt idx="971">
                  <c:v>0.10817134</c:v>
                </c:pt>
                <c:pt idx="972">
                  <c:v>0.068413036</c:v>
                </c:pt>
                <c:pt idx="973">
                  <c:v>0.010595523</c:v>
                </c:pt>
                <c:pt idx="974">
                  <c:v>-0.052185629</c:v>
                </c:pt>
                <c:pt idx="975">
                  <c:v>-0.10630837</c:v>
                </c:pt>
                <c:pt idx="976">
                  <c:v>-0.14092025</c:v>
                </c:pt>
                <c:pt idx="977">
                  <c:v>-0.15032184</c:v>
                </c:pt>
                <c:pt idx="978">
                  <c:v>-0.13483059</c:v>
                </c:pt>
                <c:pt idx="979">
                  <c:v>-0.10000973</c:v>
                </c:pt>
                <c:pt idx="980">
                  <c:v>-0.054637564</c:v>
                </c:pt>
                <c:pt idx="981">
                  <c:v>-0.0081239203</c:v>
                </c:pt>
                <c:pt idx="982">
                  <c:v>0.031838252</c:v>
                </c:pt>
                <c:pt idx="983">
                  <c:v>0.060766091</c:v>
                </c:pt>
                <c:pt idx="984">
                  <c:v>0.077740852</c:v>
                </c:pt>
                <c:pt idx="985">
                  <c:v>0.084716903</c:v>
                </c:pt>
                <c:pt idx="986">
                  <c:v>0.085177503</c:v>
                </c:pt>
                <c:pt idx="987">
                  <c:v>0.082664905</c:v>
                </c:pt>
                <c:pt idx="988">
                  <c:v>0.079666126</c:v>
                </c:pt>
                <c:pt idx="989">
                  <c:v>0.077145594</c:v>
                </c:pt>
                <c:pt idx="990">
                  <c:v>0.074759377</c:v>
                </c:pt>
                <c:pt idx="991">
                  <c:v>0.071550901</c:v>
                </c:pt>
                <c:pt idx="992">
                  <c:v>0.066786832</c:v>
                </c:pt>
                <c:pt idx="993">
                  <c:v>0.060580608</c:v>
                </c:pt>
                <c:pt idx="994">
                  <c:v>0.054062413</c:v>
                </c:pt>
                <c:pt idx="995">
                  <c:v>0.049043186</c:v>
                </c:pt>
                <c:pt idx="996">
                  <c:v>0.047318224</c:v>
                </c:pt>
                <c:pt idx="997">
                  <c:v>0.049894309</c:v>
                </c:pt>
                <c:pt idx="998">
                  <c:v>0.056456064</c:v>
                </c:pt>
                <c:pt idx="999">
                  <c:v>0.065301081</c:v>
                </c:pt>
                <c:pt idx="1000">
                  <c:v>-0.089877205</c:v>
                </c:pt>
                <c:pt idx="1001">
                  <c:v>-0.068699958</c:v>
                </c:pt>
                <c:pt idx="1002">
                  <c:v>-0.045075932</c:v>
                </c:pt>
                <c:pt idx="1003">
                  <c:v>-0.024032931</c:v>
                </c:pt>
                <c:pt idx="1004">
                  <c:v>-0.009346124</c:v>
                </c:pt>
                <c:pt idx="1005">
                  <c:v>-0.0028078173</c:v>
                </c:pt>
                <c:pt idx="1006">
                  <c:v>-0.0041577097</c:v>
                </c:pt>
                <c:pt idx="1007">
                  <c:v>-0.011586515</c:v>
                </c:pt>
                <c:pt idx="1008">
                  <c:v>-0.022557036</c:v>
                </c:pt>
                <c:pt idx="1009">
                  <c:v>-0.034631381</c:v>
                </c:pt>
                <c:pt idx="1010">
                  <c:v>-0.046054386</c:v>
                </c:pt>
                <c:pt idx="1011">
                  <c:v>-0.055978597</c:v>
                </c:pt>
                <c:pt idx="1012">
                  <c:v>-0.064359919</c:v>
                </c:pt>
                <c:pt idx="1013">
                  <c:v>-0.071648073</c:v>
                </c:pt>
                <c:pt idx="1014">
                  <c:v>-0.078417913</c:v>
                </c:pt>
                <c:pt idx="1015">
                  <c:v>-0.085050799</c:v>
                </c:pt>
                <c:pt idx="1016">
                  <c:v>-0.091518654</c:v>
                </c:pt>
                <c:pt idx="1017">
                  <c:v>-0.097285295</c:v>
                </c:pt>
                <c:pt idx="1018">
                  <c:v>-0.101335</c:v>
                </c:pt>
                <c:pt idx="1019">
                  <c:v>-0.10235133</c:v>
                </c:pt>
                <c:pt idx="1020">
                  <c:v>-0.099066714</c:v>
                </c:pt>
                <c:pt idx="1021">
                  <c:v>-0.090758137</c:v>
                </c:pt>
                <c:pt idx="1022">
                  <c:v>-0.077779904</c:v>
                </c:pt>
                <c:pt idx="1023">
                  <c:v>-0.061938577</c:v>
                </c:pt>
                <c:pt idx="1024">
                  <c:v>-0.046485438</c:v>
                </c:pt>
                <c:pt idx="1025">
                  <c:v>-0.035573277</c:v>
                </c:pt>
                <c:pt idx="1026">
                  <c:v>-0.033198904</c:v>
                </c:pt>
                <c:pt idx="1027">
                  <c:v>-0.041877241</c:v>
                </c:pt>
                <c:pt idx="1028">
                  <c:v>-0.06147432</c:v>
                </c:pt>
                <c:pt idx="1029">
                  <c:v>-0.088671445</c:v>
                </c:pt>
                <c:pt idx="1030">
                  <c:v>-0.11739179</c:v>
                </c:pt>
                <c:pt idx="1031">
                  <c:v>-0.14021959</c:v>
                </c:pt>
                <c:pt idx="1032">
                  <c:v>-0.15047926</c:v>
                </c:pt>
                <c:pt idx="1033">
                  <c:v>-0.14435516</c:v>
                </c:pt>
                <c:pt idx="1034">
                  <c:v>-0.12234373</c:v>
                </c:pt>
                <c:pt idx="1035">
                  <c:v>-0.089492252</c:v>
                </c:pt>
                <c:pt idx="1036">
                  <c:v>-0.054250622</c:v>
                </c:pt>
                <c:pt idx="1037">
                  <c:v>-0.026219234</c:v>
                </c:pt>
                <c:pt idx="1038">
                  <c:v>-0.013454644</c:v>
                </c:pt>
                <c:pt idx="1039">
                  <c:v>-0.020156638</c:v>
                </c:pt>
                <c:pt idx="1040">
                  <c:v>-0.045446396</c:v>
                </c:pt>
                <c:pt idx="1041">
                  <c:v>-0.083596464</c:v>
                </c:pt>
                <c:pt idx="1042">
                  <c:v>-0.12561405</c:v>
                </c:pt>
                <c:pt idx="1043">
                  <c:v>-0.16166938</c:v>
                </c:pt>
                <c:pt idx="1044">
                  <c:v>-0.18363482</c:v>
                </c:pt>
                <c:pt idx="1045">
                  <c:v>-0.18701969</c:v>
                </c:pt>
                <c:pt idx="1046">
                  <c:v>-0.17182329</c:v>
                </c:pt>
                <c:pt idx="1047">
                  <c:v>-0.14218568</c:v>
                </c:pt>
                <c:pt idx="1048">
                  <c:v>-0.10506443</c:v>
                </c:pt>
                <c:pt idx="1049">
                  <c:v>-0.06839855</c:v>
                </c:pt>
                <c:pt idx="1050">
                  <c:v>-0.039282387</c:v>
                </c:pt>
                <c:pt idx="1051">
                  <c:v>-0.022576038</c:v>
                </c:pt>
                <c:pt idx="1052">
                  <c:v>-0.020184914</c:v>
                </c:pt>
                <c:pt idx="1053">
                  <c:v>-0.031032636</c:v>
                </c:pt>
                <c:pt idx="1054">
                  <c:v>-0.05159581</c:v>
                </c:pt>
                <c:pt idx="1055">
                  <c:v>-0.076797933</c:v>
                </c:pt>
                <c:pt idx="1056">
                  <c:v>-0.10106256</c:v>
                </c:pt>
                <c:pt idx="1057">
                  <c:v>-0.11936521</c:v>
                </c:pt>
                <c:pt idx="1058">
                  <c:v>-0.12815833</c:v>
                </c:pt>
                <c:pt idx="1059">
                  <c:v>-0.1260528</c:v>
                </c:pt>
                <c:pt idx="1060">
                  <c:v>-0.1141321</c:v>
                </c:pt>
                <c:pt idx="1061">
                  <c:v>-0.095784965</c:v>
                </c:pt>
                <c:pt idx="1062">
                  <c:v>-0.076002881</c:v>
                </c:pt>
                <c:pt idx="1063">
                  <c:v>-0.060213293</c:v>
                </c:pt>
                <c:pt idx="1064">
                  <c:v>-0.052879695</c:v>
                </c:pt>
                <c:pt idx="1065">
                  <c:v>-0.056235065</c:v>
                </c:pt>
                <c:pt idx="1066">
                  <c:v>-0.069553994</c:v>
                </c:pt>
                <c:pt idx="1067">
                  <c:v>-0.089265164</c:v>
                </c:pt>
                <c:pt idx="1068">
                  <c:v>-0.10996724</c:v>
                </c:pt>
                <c:pt idx="1069">
                  <c:v>-0.12610651</c:v>
                </c:pt>
                <c:pt idx="1070">
                  <c:v>-0.13381345</c:v>
                </c:pt>
                <c:pt idx="1071">
                  <c:v>-0.13228544</c:v>
                </c:pt>
                <c:pt idx="1072">
                  <c:v>-0.12420618</c:v>
                </c:pt>
                <c:pt idx="1073">
                  <c:v>-0.11498975</c:v>
                </c:pt>
                <c:pt idx="1074">
                  <c:v>-0.1110365</c:v>
                </c:pt>
                <c:pt idx="1075">
                  <c:v>-0.11754605</c:v>
                </c:pt>
                <c:pt idx="1076">
                  <c:v>-0.13661788</c:v>
                </c:pt>
                <c:pt idx="1077">
                  <c:v>-0.16630532</c:v>
                </c:pt>
                <c:pt idx="1078">
                  <c:v>-0.20098944</c:v>
                </c:pt>
                <c:pt idx="1079">
                  <c:v>-0.23300163</c:v>
                </c:pt>
                <c:pt idx="1080">
                  <c:v>-0.25499981</c:v>
                </c:pt>
                <c:pt idx="1081">
                  <c:v>-0.2623357</c:v>
                </c:pt>
                <c:pt idx="1082">
                  <c:v>-0.25463377</c:v>
                </c:pt>
                <c:pt idx="1083">
                  <c:v>-0.23604197</c:v>
                </c:pt>
                <c:pt idx="1084">
                  <c:v>-0.21403299</c:v>
                </c:pt>
                <c:pt idx="1085">
                  <c:v>-0.19709949</c:v>
                </c:pt>
                <c:pt idx="1086">
                  <c:v>-0.19204974</c:v>
                </c:pt>
                <c:pt idx="1087">
                  <c:v>-0.20175814</c:v>
                </c:pt>
                <c:pt idx="1088">
                  <c:v>-0.22410937</c:v>
                </c:pt>
                <c:pt idx="1089">
                  <c:v>-0.25252475</c:v>
                </c:pt>
                <c:pt idx="1090">
                  <c:v>-0.2779748</c:v>
                </c:pt>
                <c:pt idx="1091">
                  <c:v>-0.29190531</c:v>
                </c:pt>
                <c:pt idx="1092">
                  <c:v>-0.28918384</c:v>
                </c:pt>
                <c:pt idx="1093">
                  <c:v>-0.27011732</c:v>
                </c:pt>
                <c:pt idx="1094">
                  <c:v>-0.24083516</c:v>
                </c:pt>
                <c:pt idx="1095">
                  <c:v>-0.21181742</c:v>
                </c:pt>
                <c:pt idx="1096">
                  <c:v>-0.19493358</c:v>
                </c:pt>
                <c:pt idx="1097">
                  <c:v>-0.19985842</c:v>
                </c:pt>
                <c:pt idx="1098">
                  <c:v>-0.23097573</c:v>
                </c:pt>
                <c:pt idx="1099">
                  <c:v>-0.28577124</c:v>
                </c:pt>
                <c:pt idx="1100">
                  <c:v>-0.36143636</c:v>
                </c:pt>
                <c:pt idx="1101">
                  <c:v>-0.38897783</c:v>
                </c:pt>
                <c:pt idx="1102">
                  <c:v>-0.41241459</c:v>
                </c:pt>
                <c:pt idx="1103">
                  <c:v>-0.42807319</c:v>
                </c:pt>
                <c:pt idx="1104">
                  <c:v>-0.434784</c:v>
                </c:pt>
                <c:pt idx="1105">
                  <c:v>-0.43433511</c:v>
                </c:pt>
                <c:pt idx="1106">
                  <c:v>-0.43092354</c:v>
                </c:pt>
                <c:pt idx="1107">
                  <c:v>-0.42977207</c:v>
                </c:pt>
                <c:pt idx="1108">
                  <c:v>-0.43535831</c:v>
                </c:pt>
                <c:pt idx="1109">
                  <c:v>-0.44983482</c:v>
                </c:pt>
                <c:pt idx="1110">
                  <c:v>-0.47216167</c:v>
                </c:pt>
                <c:pt idx="1111">
                  <c:v>-0.49824571</c:v>
                </c:pt>
                <c:pt idx="1112">
                  <c:v>-0.52205798</c:v>
                </c:pt>
                <c:pt idx="1113">
                  <c:v>-0.53738626</c:v>
                </c:pt>
                <c:pt idx="1114">
                  <c:v>-0.53967447</c:v>
                </c:pt>
                <c:pt idx="1115">
                  <c:v>-0.52737099</c:v>
                </c:pt>
                <c:pt idx="1116">
                  <c:v>-0.50236403</c:v>
                </c:pt>
                <c:pt idx="1117">
                  <c:v>-0.46937302</c:v>
                </c:pt>
                <c:pt idx="1118">
                  <c:v>-0.43449798</c:v>
                </c:pt>
                <c:pt idx="1119">
                  <c:v>-0.40339429</c:v>
                </c:pt>
                <c:pt idx="1120">
                  <c:v>-0.37965306</c:v>
                </c:pt>
                <c:pt idx="1121">
                  <c:v>-0.36389091</c:v>
                </c:pt>
                <c:pt idx="1122">
                  <c:v>-0.35381376</c:v>
                </c:pt>
                <c:pt idx="1123">
                  <c:v>-0.34519991</c:v>
                </c:pt>
                <c:pt idx="1124">
                  <c:v>-0.33345406</c:v>
                </c:pt>
                <c:pt idx="1125">
                  <c:v>-0.31521525</c:v>
                </c:pt>
                <c:pt idx="1126">
                  <c:v>-0.28950866</c:v>
                </c:pt>
                <c:pt idx="1127">
                  <c:v>-0.25810623</c:v>
                </c:pt>
                <c:pt idx="1128">
                  <c:v>-0.22503578</c:v>
                </c:pt>
                <c:pt idx="1129">
                  <c:v>-0.19545458</c:v>
                </c:pt>
                <c:pt idx="1130">
                  <c:v>-0.17428687</c:v>
                </c:pt>
                <c:pt idx="1131">
                  <c:v>-0.16505931</c:v>
                </c:pt>
                <c:pt idx="1132">
                  <c:v>-0.16925533</c:v>
                </c:pt>
                <c:pt idx="1133">
                  <c:v>-0.18630097</c:v>
                </c:pt>
                <c:pt idx="1134">
                  <c:v>-0.21407397</c:v>
                </c:pt>
                <c:pt idx="1135">
                  <c:v>-0.24967215</c:v>
                </c:pt>
                <c:pt idx="1136">
                  <c:v>-0.29013476</c:v>
                </c:pt>
                <c:pt idx="1137">
                  <c:v>-0.33288154</c:v>
                </c:pt>
                <c:pt idx="1138">
                  <c:v>-0.37578126</c:v>
                </c:pt>
                <c:pt idx="1139">
                  <c:v>-0.4169218</c:v>
                </c:pt>
                <c:pt idx="1140">
                  <c:v>-0.45426896</c:v>
                </c:pt>
                <c:pt idx="1141">
                  <c:v>-0.48543329</c:v>
                </c:pt>
                <c:pt idx="1142">
                  <c:v>-0.50770881</c:v>
                </c:pt>
                <c:pt idx="1143">
                  <c:v>-0.5184296</c:v>
                </c:pt>
                <c:pt idx="1144">
                  <c:v>-0.51555478</c:v>
                </c:pt>
                <c:pt idx="1145">
                  <c:v>-0.49828868</c:v>
                </c:pt>
                <c:pt idx="1146">
                  <c:v>-0.46750645</c:v>
                </c:pt>
                <c:pt idx="1147">
                  <c:v>-0.42580111</c:v>
                </c:pt>
                <c:pt idx="1148">
                  <c:v>-0.37708249</c:v>
                </c:pt>
                <c:pt idx="1149">
                  <c:v>-0.32580431</c:v>
                </c:pt>
                <c:pt idx="1150">
                  <c:v>-0.27602643</c:v>
                </c:pt>
                <c:pt idx="1151">
                  <c:v>-0.23058747</c:v>
                </c:pt>
                <c:pt idx="1152">
                  <c:v>-0.19064412</c:v>
                </c:pt>
                <c:pt idx="1153">
                  <c:v>-0.15572725</c:v>
                </c:pt>
                <c:pt idx="1154">
                  <c:v>-0.12430431</c:v>
                </c:pt>
                <c:pt idx="1155">
                  <c:v>-0.094672019</c:v>
                </c:pt>
                <c:pt idx="1156">
                  <c:v>-0.065889699</c:v>
                </c:pt>
                <c:pt idx="1157">
                  <c:v>-0.038439783</c:v>
                </c:pt>
                <c:pt idx="1158">
                  <c:v>-0.014380603</c:v>
                </c:pt>
                <c:pt idx="1159">
                  <c:v>0.0030855454</c:v>
                </c:pt>
                <c:pt idx="1160">
                  <c:v>0.010517067</c:v>
                </c:pt>
                <c:pt idx="1161">
                  <c:v>0.0053381487</c:v>
                </c:pt>
                <c:pt idx="1162">
                  <c:v>-0.013206905</c:v>
                </c:pt>
                <c:pt idx="1163">
                  <c:v>-0.043570317</c:v>
                </c:pt>
                <c:pt idx="1164">
                  <c:v>-0.082072661</c:v>
                </c:pt>
                <c:pt idx="1165">
                  <c:v>-0.12371152</c:v>
                </c:pt>
                <c:pt idx="1166">
                  <c:v>-0.16338151</c:v>
                </c:pt>
                <c:pt idx="1167">
                  <c:v>-0.19713608</c:v>
                </c:pt>
                <c:pt idx="1168">
                  <c:v>-0.22309218</c:v>
                </c:pt>
                <c:pt idx="1169">
                  <c:v>-0.24168187</c:v>
                </c:pt>
                <c:pt idx="1170">
                  <c:v>-0.25516407</c:v>
                </c:pt>
                <c:pt idx="1171">
                  <c:v>-0.26655941</c:v>
                </c:pt>
                <c:pt idx="1172">
                  <c:v>-0.27837631</c:v>
                </c:pt>
                <c:pt idx="1173">
                  <c:v>-0.29157981</c:v>
                </c:pt>
                <c:pt idx="1174">
                  <c:v>-0.30517796</c:v>
                </c:pt>
                <c:pt idx="1175">
                  <c:v>-0.3165826</c:v>
                </c:pt>
                <c:pt idx="1176">
                  <c:v>-0.32261453</c:v>
                </c:pt>
                <c:pt idx="1177">
                  <c:v>-0.32077502</c:v>
                </c:pt>
                <c:pt idx="1178">
                  <c:v>-0.31029273</c:v>
                </c:pt>
                <c:pt idx="1179">
                  <c:v>-0.29253096</c:v>
                </c:pt>
                <c:pt idx="1180">
                  <c:v>-0.27058223</c:v>
                </c:pt>
                <c:pt idx="1181">
                  <c:v>-0.24819841</c:v>
                </c:pt>
                <c:pt idx="1182">
                  <c:v>-0.22847731</c:v>
                </c:pt>
                <c:pt idx="1183">
                  <c:v>-0.21283917</c:v>
                </c:pt>
                <c:pt idx="1184">
                  <c:v>-0.20072455</c:v>
                </c:pt>
                <c:pt idx="1185">
                  <c:v>-0.19016216</c:v>
                </c:pt>
                <c:pt idx="1186">
                  <c:v>-0.1789982</c:v>
                </c:pt>
                <c:pt idx="1187">
                  <c:v>-0.16629158</c:v>
                </c:pt>
                <c:pt idx="1188">
                  <c:v>-0.15328097</c:v>
                </c:pt>
                <c:pt idx="1189">
                  <c:v>-0.14346874</c:v>
                </c:pt>
                <c:pt idx="1190">
                  <c:v>-0.14169605</c:v>
                </c:pt>
                <c:pt idx="1191">
                  <c:v>-0.15248045</c:v>
                </c:pt>
                <c:pt idx="1192">
                  <c:v>-0.17819639</c:v>
                </c:pt>
                <c:pt idx="1193">
                  <c:v>-0.21777834</c:v>
                </c:pt>
                <c:pt idx="1194">
                  <c:v>-0.26646852</c:v>
                </c:pt>
                <c:pt idx="1195">
                  <c:v>-0.31677125</c:v>
                </c:pt>
                <c:pt idx="1196">
                  <c:v>-0.36034422</c:v>
                </c:pt>
                <c:pt idx="1197">
                  <c:v>-0.39021469</c:v>
                </c:pt>
                <c:pt idx="1198">
                  <c:v>-0.40258448</c:v>
                </c:pt>
                <c:pt idx="1199">
                  <c:v>-0.39762948</c:v>
                </c:pt>
                <c:pt idx="1200">
                  <c:v>-0.30673369</c:v>
                </c:pt>
                <c:pt idx="1201">
                  <c:v>-0.28846215</c:v>
                </c:pt>
                <c:pt idx="1202">
                  <c:v>-0.27347954</c:v>
                </c:pt>
                <c:pt idx="1203">
                  <c:v>-0.26414648</c:v>
                </c:pt>
                <c:pt idx="1204">
                  <c:v>-0.26049081</c:v>
                </c:pt>
                <c:pt idx="1205">
                  <c:v>-0.25997278</c:v>
                </c:pt>
                <c:pt idx="1206">
                  <c:v>-0.2581839</c:v>
                </c:pt>
                <c:pt idx="1207">
                  <c:v>-0.25028444</c:v>
                </c:pt>
                <c:pt idx="1208">
                  <c:v>-0.23272325</c:v>
                </c:pt>
                <c:pt idx="1209">
                  <c:v>-0.20467029</c:v>
                </c:pt>
                <c:pt idx="1210">
                  <c:v>-0.16866743</c:v>
                </c:pt>
                <c:pt idx="1211">
                  <c:v>-0.13024307</c:v>
                </c:pt>
                <c:pt idx="1212">
                  <c:v>-0.096563105</c:v>
                </c:pt>
                <c:pt idx="1213">
                  <c:v>-0.074499426</c:v>
                </c:pt>
                <c:pt idx="1214">
                  <c:v>-0.068686064</c:v>
                </c:pt>
                <c:pt idx="1215">
                  <c:v>-0.080143831</c:v>
                </c:pt>
                <c:pt idx="1216">
                  <c:v>-0.10588444</c:v>
                </c:pt>
                <c:pt idx="1217">
                  <c:v>-0.13961105</c:v>
                </c:pt>
                <c:pt idx="1218">
                  <c:v>-0.17330832</c:v>
                </c:pt>
                <c:pt idx="1219">
                  <c:v>-0.19926154</c:v>
                </c:pt>
                <c:pt idx="1220">
                  <c:v>-0.21193469</c:v>
                </c:pt>
                <c:pt idx="1221">
                  <c:v>-0.20919835</c:v>
                </c:pt>
                <c:pt idx="1222">
                  <c:v>-0.19260301</c:v>
                </c:pt>
                <c:pt idx="1223">
                  <c:v>-0.1666745</c:v>
                </c:pt>
                <c:pt idx="1224">
                  <c:v>-0.1374808</c:v>
                </c:pt>
                <c:pt idx="1225">
                  <c:v>-0.11090788</c:v>
                </c:pt>
                <c:pt idx="1226">
                  <c:v>-0.091137753</c:v>
                </c:pt>
                <c:pt idx="1227">
                  <c:v>-0.079738656</c:v>
                </c:pt>
                <c:pt idx="1228">
                  <c:v>-0.075584416</c:v>
                </c:pt>
                <c:pt idx="1229">
                  <c:v>-0.075577406</c:v>
                </c:pt>
                <c:pt idx="1230">
                  <c:v>-0.075924441</c:v>
                </c:pt>
                <c:pt idx="1231">
                  <c:v>-0.073568419</c:v>
                </c:pt>
                <c:pt idx="1232">
                  <c:v>-0.067346796</c:v>
                </c:pt>
                <c:pt idx="1233">
                  <c:v>-0.058534991</c:v>
                </c:pt>
                <c:pt idx="1234">
                  <c:v>-0.050611581</c:v>
                </c:pt>
                <c:pt idx="1235">
                  <c:v>-0.048301839</c:v>
                </c:pt>
                <c:pt idx="1236">
                  <c:v>-0.056158245</c:v>
                </c:pt>
                <c:pt idx="1237">
                  <c:v>-0.077068136</c:v>
                </c:pt>
                <c:pt idx="1238">
                  <c:v>-0.11110687</c:v>
                </c:pt>
                <c:pt idx="1239">
                  <c:v>-0.1550728</c:v>
                </c:pt>
                <c:pt idx="1240">
                  <c:v>-0.20286857</c:v>
                </c:pt>
                <c:pt idx="1241">
                  <c:v>-0.24667531</c:v>
                </c:pt>
                <c:pt idx="1242">
                  <c:v>-0.27865629</c:v>
                </c:pt>
                <c:pt idx="1243">
                  <c:v>-0.29277913</c:v>
                </c:pt>
                <c:pt idx="1244">
                  <c:v>-0.28629962</c:v>
                </c:pt>
                <c:pt idx="1245">
                  <c:v>-0.26052004</c:v>
                </c:pt>
                <c:pt idx="1246">
                  <c:v>-0.22060589</c:v>
                </c:pt>
                <c:pt idx="1247">
                  <c:v>-0.17447642</c:v>
                </c:pt>
                <c:pt idx="1248">
                  <c:v>-0.13101883</c:v>
                </c:pt>
                <c:pt idx="1249">
                  <c:v>-0.098053852</c:v>
                </c:pt>
                <c:pt idx="1250">
                  <c:v>-0.080554869</c:v>
                </c:pt>
                <c:pt idx="1251">
                  <c:v>-0.07957066</c:v>
                </c:pt>
                <c:pt idx="1252">
                  <c:v>-0.092132496</c:v>
                </c:pt>
                <c:pt idx="1253">
                  <c:v>-0.11217785</c:v>
                </c:pt>
                <c:pt idx="1254">
                  <c:v>-0.13225771</c:v>
                </c:pt>
                <c:pt idx="1255">
                  <c:v>-0.14558153</c:v>
                </c:pt>
                <c:pt idx="1256">
                  <c:v>-0.14785429</c:v>
                </c:pt>
                <c:pt idx="1257">
                  <c:v>-0.13840637</c:v>
                </c:pt>
                <c:pt idx="1258">
                  <c:v>-0.12030425</c:v>
                </c:pt>
                <c:pt idx="1259">
                  <c:v>-0.099410565</c:v>
                </c:pt>
                <c:pt idx="1260">
                  <c:v>-0.082658901</c:v>
                </c:pt>
                <c:pt idx="1261">
                  <c:v>-0.076033669</c:v>
                </c:pt>
                <c:pt idx="1262">
                  <c:v>-0.082830441</c:v>
                </c:pt>
                <c:pt idx="1263">
                  <c:v>-0.10268727</c:v>
                </c:pt>
                <c:pt idx="1264">
                  <c:v>-0.13164785</c:v>
                </c:pt>
                <c:pt idx="1265">
                  <c:v>-0.1632126</c:v>
                </c:pt>
                <c:pt idx="1266">
                  <c:v>-0.19004906</c:v>
                </c:pt>
                <c:pt idx="1267">
                  <c:v>-0.20585498</c:v>
                </c:pt>
                <c:pt idx="1268">
                  <c:v>-0.2068492</c:v>
                </c:pt>
                <c:pt idx="1269">
                  <c:v>-0.19250464</c:v>
                </c:pt>
                <c:pt idx="1270">
                  <c:v>-0.1653849</c:v>
                </c:pt>
                <c:pt idx="1271">
                  <c:v>-0.13021642</c:v>
                </c:pt>
                <c:pt idx="1272">
                  <c:v>-0.092537534</c:v>
                </c:pt>
                <c:pt idx="1273">
                  <c:v>-0.057352133</c:v>
                </c:pt>
                <c:pt idx="1274">
                  <c:v>-0.02816223</c:v>
                </c:pt>
                <c:pt idx="1275">
                  <c:v>-0.006590314</c:v>
                </c:pt>
                <c:pt idx="1276">
                  <c:v>0.0074086751</c:v>
                </c:pt>
                <c:pt idx="1277">
                  <c:v>0.014930767</c:v>
                </c:pt>
                <c:pt idx="1278">
                  <c:v>0.017387439</c:v>
                </c:pt>
                <c:pt idx="1279">
                  <c:v>0.015928245</c:v>
                </c:pt>
                <c:pt idx="1280">
                  <c:v>0.011195596</c:v>
                </c:pt>
                <c:pt idx="1281">
                  <c:v>0.0034336401</c:v>
                </c:pt>
                <c:pt idx="1282">
                  <c:v>-0.0071689793</c:v>
                </c:pt>
                <c:pt idx="1283">
                  <c:v>-0.02010453</c:v>
                </c:pt>
                <c:pt idx="1284">
                  <c:v>-0.03433755</c:v>
                </c:pt>
                <c:pt idx="1285">
                  <c:v>-0.048376705</c:v>
                </c:pt>
                <c:pt idx="1286">
                  <c:v>-0.060614419</c:v>
                </c:pt>
                <c:pt idx="1287">
                  <c:v>-0.069800637</c:v>
                </c:pt>
                <c:pt idx="1288">
                  <c:v>-0.075449948</c:v>
                </c:pt>
                <c:pt idx="1289">
                  <c:v>-0.077995328</c:v>
                </c:pt>
                <c:pt idx="1290">
                  <c:v>-0.078594182</c:v>
                </c:pt>
                <c:pt idx="1291">
                  <c:v>-0.078629868</c:v>
                </c:pt>
                <c:pt idx="1292">
                  <c:v>-0.079082123</c:v>
                </c:pt>
                <c:pt idx="1293">
                  <c:v>-0.080010321</c:v>
                </c:pt>
                <c:pt idx="1294">
                  <c:v>-0.080372587</c:v>
                </c:pt>
                <c:pt idx="1295">
                  <c:v>-0.078293777</c:v>
                </c:pt>
                <c:pt idx="1296">
                  <c:v>-0.071733876</c:v>
                </c:pt>
                <c:pt idx="1297">
                  <c:v>-0.059354739</c:v>
                </c:pt>
                <c:pt idx="1298">
                  <c:v>-0.041295536</c:v>
                </c:pt>
                <c:pt idx="1299">
                  <c:v>-0.019580343</c:v>
                </c:pt>
                <c:pt idx="1300">
                  <c:v>0.0015343366</c:v>
                </c:pt>
                <c:pt idx="1301">
                  <c:v>0.0012764721</c:v>
                </c:pt>
                <c:pt idx="1302">
                  <c:v>-0.0050180905</c:v>
                </c:pt>
                <c:pt idx="1303">
                  <c:v>-0.021154447</c:v>
                </c:pt>
                <c:pt idx="1304">
                  <c:v>-0.049838333</c:v>
                </c:pt>
                <c:pt idx="1305">
                  <c:v>-0.091897971</c:v>
                </c:pt>
                <c:pt idx="1306">
                  <c:v>-0.14587137</c:v>
                </c:pt>
                <c:pt idx="1307">
                  <c:v>-0.20806762</c:v>
                </c:pt>
                <c:pt idx="1308">
                  <c:v>-0.27310771</c:v>
                </c:pt>
                <c:pt idx="1309">
                  <c:v>-0.33484539</c:v>
                </c:pt>
                <c:pt idx="1310">
                  <c:v>-0.3874818</c:v>
                </c:pt>
                <c:pt idx="1311">
                  <c:v>-0.42663598</c:v>
                </c:pt>
                <c:pt idx="1312">
                  <c:v>-0.45013007</c:v>
                </c:pt>
                <c:pt idx="1313">
                  <c:v>-0.45829909</c:v>
                </c:pt>
                <c:pt idx="1314">
                  <c:v>-0.45373546</c:v>
                </c:pt>
                <c:pt idx="1315">
                  <c:v>-0.44051415</c:v>
                </c:pt>
                <c:pt idx="1316">
                  <c:v>-0.42308332</c:v>
                </c:pt>
                <c:pt idx="1317">
                  <c:v>-0.40511085</c:v>
                </c:pt>
                <c:pt idx="1318">
                  <c:v>-0.38861216</c:v>
                </c:pt>
                <c:pt idx="1319">
                  <c:v>-0.37362561</c:v>
                </c:pt>
                <c:pt idx="1320">
                  <c:v>-0.35855379</c:v>
                </c:pt>
                <c:pt idx="1321">
                  <c:v>-0.34108761</c:v>
                </c:pt>
                <c:pt idx="1322">
                  <c:v>-0.31943479</c:v>
                </c:pt>
                <c:pt idx="1323">
                  <c:v>-0.29345164</c:v>
                </c:pt>
                <c:pt idx="1324">
                  <c:v>-0.26527643</c:v>
                </c:pt>
                <c:pt idx="1325">
                  <c:v>-0.23919599</c:v>
                </c:pt>
                <c:pt idx="1326">
                  <c:v>-0.22071039</c:v>
                </c:pt>
                <c:pt idx="1327">
                  <c:v>-0.21502383</c:v>
                </c:pt>
                <c:pt idx="1328">
                  <c:v>-0.2253952</c:v>
                </c:pt>
                <c:pt idx="1329">
                  <c:v>-0.25186011</c:v>
                </c:pt>
                <c:pt idx="1330">
                  <c:v>-0.29075289</c:v>
                </c:pt>
                <c:pt idx="1331">
                  <c:v>-0.33523576</c:v>
                </c:pt>
                <c:pt idx="1332">
                  <c:v>-0.37674636</c:v>
                </c:pt>
                <c:pt idx="1333">
                  <c:v>-0.40699801</c:v>
                </c:pt>
                <c:pt idx="1334">
                  <c:v>-0.41999331</c:v>
                </c:pt>
                <c:pt idx="1335">
                  <c:v>-0.41349586</c:v>
                </c:pt>
                <c:pt idx="1336">
                  <c:v>-0.38955081</c:v>
                </c:pt>
                <c:pt idx="1337">
                  <c:v>-0.35390867</c:v>
                </c:pt>
                <c:pt idx="1338">
                  <c:v>-0.31450929</c:v>
                </c:pt>
                <c:pt idx="1339">
                  <c:v>-0.27943669</c:v>
                </c:pt>
                <c:pt idx="1340">
                  <c:v>-0.2548907</c:v>
                </c:pt>
                <c:pt idx="1341">
                  <c:v>-0.24370391</c:v>
                </c:pt>
                <c:pt idx="1342">
                  <c:v>-0.24477487</c:v>
                </c:pt>
                <c:pt idx="1343">
                  <c:v>-0.2535387</c:v>
                </c:pt>
                <c:pt idx="1344">
                  <c:v>-0.26332493</c:v>
                </c:pt>
                <c:pt idx="1345">
                  <c:v>-0.26723028</c:v>
                </c:pt>
                <c:pt idx="1346">
                  <c:v>-0.26001356</c:v>
                </c:pt>
                <c:pt idx="1347">
                  <c:v>-0.23952844</c:v>
                </c:pt>
                <c:pt idx="1348">
                  <c:v>-0.2073389</c:v>
                </c:pt>
                <c:pt idx="1349">
                  <c:v>-0.16837947</c:v>
                </c:pt>
                <c:pt idx="1350">
                  <c:v>-0.13822176</c:v>
                </c:pt>
                <c:pt idx="1351">
                  <c:v>-0.10598688</c:v>
                </c:pt>
                <c:pt idx="1352">
                  <c:v>-0.088027162</c:v>
                </c:pt>
                <c:pt idx="1353">
                  <c:v>-0.088221383</c:v>
                </c:pt>
                <c:pt idx="1354">
                  <c:v>-0.10707948</c:v>
                </c:pt>
                <c:pt idx="1355">
                  <c:v>-0.14171448</c:v>
                </c:pt>
                <c:pt idx="1356">
                  <c:v>-0.18647521</c:v>
                </c:pt>
                <c:pt idx="1357">
                  <c:v>-0.23401485</c:v>
                </c:pt>
                <c:pt idx="1358">
                  <c:v>-0.27652857</c:v>
                </c:pt>
                <c:pt idx="1359">
                  <c:v>-0.30694494</c:v>
                </c:pt>
                <c:pt idx="1360">
                  <c:v>-0.3199533</c:v>
                </c:pt>
                <c:pt idx="1361">
                  <c:v>-0.31282388</c:v>
                </c:pt>
                <c:pt idx="1362">
                  <c:v>-0.28598166</c:v>
                </c:pt>
                <c:pt idx="1363">
                  <c:v>-0.24323117</c:v>
                </c:pt>
                <c:pt idx="1364">
                  <c:v>-0.19145559</c:v>
                </c:pt>
                <c:pt idx="1365">
                  <c:v>-0.13961724</c:v>
                </c:pt>
                <c:pt idx="1366">
                  <c:v>-0.097028245</c:v>
                </c:pt>
                <c:pt idx="1367">
                  <c:v>-0.071132939</c:v>
                </c:pt>
                <c:pt idx="1368">
                  <c:v>-0.065348528</c:v>
                </c:pt>
                <c:pt idx="1369">
                  <c:v>-0.077696012</c:v>
                </c:pt>
                <c:pt idx="1370">
                  <c:v>-0.10087891</c:v>
                </c:pt>
                <c:pt idx="1371">
                  <c:v>-0.12408639</c:v>
                </c:pt>
                <c:pt idx="1372">
                  <c:v>-0.13620092</c:v>
                </c:pt>
                <c:pt idx="1373">
                  <c:v>-0.1294936</c:v>
                </c:pt>
                <c:pt idx="1374">
                  <c:v>-0.10255068</c:v>
                </c:pt>
                <c:pt idx="1375">
                  <c:v>-0.061283232</c:v>
                </c:pt>
                <c:pt idx="1376">
                  <c:v>-0.017451403</c:v>
                </c:pt>
                <c:pt idx="1377">
                  <c:v>0.014990357</c:v>
                </c:pt>
                <c:pt idx="1378">
                  <c:v>0.024572036</c:v>
                </c:pt>
                <c:pt idx="1379">
                  <c:v>0.0063782438</c:v>
                </c:pt>
                <c:pt idx="1380">
                  <c:v>-0.036006521</c:v>
                </c:pt>
                <c:pt idx="1381">
                  <c:v>-0.09148651</c:v>
                </c:pt>
                <c:pt idx="1382">
                  <c:v>-0.14512921</c:v>
                </c:pt>
                <c:pt idx="1383">
                  <c:v>-0.18326574</c:v>
                </c:pt>
                <c:pt idx="1384">
                  <c:v>-0.19818533</c:v>
                </c:pt>
                <c:pt idx="1385">
                  <c:v>-0.19069715</c:v>
                </c:pt>
                <c:pt idx="1386">
                  <c:v>-0.16959241</c:v>
                </c:pt>
                <c:pt idx="1387">
                  <c:v>-0.14817951</c:v>
                </c:pt>
                <c:pt idx="1388">
                  <c:v>-0.13915544</c:v>
                </c:pt>
                <c:pt idx="1389">
                  <c:v>-0.14970495</c:v>
                </c:pt>
                <c:pt idx="1390">
                  <c:v>-0.17864397</c:v>
                </c:pt>
                <c:pt idx="1391">
                  <c:v>-0.2166722</c:v>
                </c:pt>
                <c:pt idx="1392">
                  <c:v>-0.24965441</c:v>
                </c:pt>
                <c:pt idx="1393">
                  <c:v>-0.26374052</c:v>
                </c:pt>
                <c:pt idx="1394">
                  <c:v>-0.25047299</c:v>
                </c:pt>
                <c:pt idx="1395">
                  <c:v>-0.21005403</c:v>
                </c:pt>
                <c:pt idx="1396">
                  <c:v>-0.15163243</c:v>
                </c:pt>
                <c:pt idx="1397">
                  <c:v>-0.090550619</c:v>
                </c:pt>
                <c:pt idx="1398">
                  <c:v>-0.043561641</c:v>
                </c:pt>
                <c:pt idx="1399">
                  <c:v>-0.023693661</c:v>
                </c:pt>
                <c:pt idx="1400">
                  <c:v>-0.036484376</c:v>
                </c:pt>
                <c:pt idx="1401">
                  <c:v>-0.078744308</c:v>
                </c:pt>
                <c:pt idx="1402">
                  <c:v>-0.14007533</c:v>
                </c:pt>
                <c:pt idx="1403">
                  <c:v>-0.20642768</c:v>
                </c:pt>
                <c:pt idx="1404">
                  <c:v>-0.26436302</c:v>
                </c:pt>
                <c:pt idx="1405">
                  <c:v>-0.30459507</c:v>
                </c:pt>
                <c:pt idx="1406">
                  <c:v>-0.32378789</c:v>
                </c:pt>
                <c:pt idx="1407">
                  <c:v>-0.32430597</c:v>
                </c:pt>
                <c:pt idx="1408">
                  <c:v>-0.31233766</c:v>
                </c:pt>
                <c:pt idx="1409">
                  <c:v>-0.29529025</c:v>
                </c:pt>
                <c:pt idx="1410">
                  <c:v>-0.27944037</c:v>
                </c:pt>
                <c:pt idx="1411">
                  <c:v>-0.26854368</c:v>
                </c:pt>
                <c:pt idx="1412">
                  <c:v>-0.26362286</c:v>
                </c:pt>
                <c:pt idx="1413">
                  <c:v>-0.26367872</c:v>
                </c:pt>
                <c:pt idx="1414">
                  <c:v>-0.26678553</c:v>
                </c:pt>
                <c:pt idx="1415">
                  <c:v>-0.27101662</c:v>
                </c:pt>
                <c:pt idx="1416">
                  <c:v>-0.27485783</c:v>
                </c:pt>
                <c:pt idx="1417">
                  <c:v>-0.27708158</c:v>
                </c:pt>
                <c:pt idx="1418">
                  <c:v>-0.27632372</c:v>
                </c:pt>
                <c:pt idx="1419">
                  <c:v>-0.27072449</c:v>
                </c:pt>
                <c:pt idx="1420">
                  <c:v>-0.25793243</c:v>
                </c:pt>
                <c:pt idx="1421">
                  <c:v>-0.23557503</c:v>
                </c:pt>
                <c:pt idx="1422">
                  <c:v>-0.2020671</c:v>
                </c:pt>
                <c:pt idx="1423">
                  <c:v>-0.1574559</c:v>
                </c:pt>
                <c:pt idx="1424">
                  <c:v>-0.10395603</c:v>
                </c:pt>
                <c:pt idx="1425">
                  <c:v>-0.045914869</c:v>
                </c:pt>
                <c:pt idx="1426">
                  <c:v>0.0108666</c:v>
                </c:pt>
                <c:pt idx="1427">
                  <c:v>0.060324229</c:v>
                </c:pt>
                <c:pt idx="1428">
                  <c:v>0.097533386</c:v>
                </c:pt>
                <c:pt idx="1429">
                  <c:v>0.11995125</c:v>
                </c:pt>
                <c:pt idx="1430">
                  <c:v>0.12815778</c:v>
                </c:pt>
                <c:pt idx="1431">
                  <c:v>0.12587569</c:v>
                </c:pt>
                <c:pt idx="1432">
                  <c:v>0.11922374</c:v>
                </c:pt>
                <c:pt idx="1433">
                  <c:v>0.11534225</c:v>
                </c:pt>
                <c:pt idx="1434">
                  <c:v>0.1206848</c:v>
                </c:pt>
                <c:pt idx="1435">
                  <c:v>0.13936419</c:v>
                </c:pt>
                <c:pt idx="1436">
                  <c:v>0.17195431</c:v>
                </c:pt>
                <c:pt idx="1437">
                  <c:v>0.21507153</c:v>
                </c:pt>
                <c:pt idx="1438">
                  <c:v>0.26189866</c:v>
                </c:pt>
                <c:pt idx="1439">
                  <c:v>0.30359523</c:v>
                </c:pt>
                <c:pt idx="1440">
                  <c:v>0.33130747</c:v>
                </c:pt>
                <c:pt idx="1441">
                  <c:v>0.33830791</c:v>
                </c:pt>
                <c:pt idx="1442">
                  <c:v>0.3217186</c:v>
                </c:pt>
                <c:pt idx="1443">
                  <c:v>0.28334202</c:v>
                </c:pt>
                <c:pt idx="1444">
                  <c:v>0.22933868</c:v>
                </c:pt>
                <c:pt idx="1445">
                  <c:v>0.16880365</c:v>
                </c:pt>
                <c:pt idx="1446">
                  <c:v>0.1116148</c:v>
                </c:pt>
                <c:pt idx="1447">
                  <c:v>0.066149742</c:v>
                </c:pt>
                <c:pt idx="1448">
                  <c:v>0.037513107</c:v>
                </c:pt>
                <c:pt idx="1449">
                  <c:v>0.026753158</c:v>
                </c:pt>
                <c:pt idx="1450">
                  <c:v>0.031224165</c:v>
                </c:pt>
                <c:pt idx="1451">
                  <c:v>0.045878477</c:v>
                </c:pt>
                <c:pt idx="1452">
                  <c:v>0.064985243</c:v>
                </c:pt>
                <c:pt idx="1453">
                  <c:v>0.0836784</c:v>
                </c:pt>
                <c:pt idx="1454">
                  <c:v>0.098867036</c:v>
                </c:pt>
                <c:pt idx="1455">
                  <c:v>0.10933738</c:v>
                </c:pt>
                <c:pt idx="1456">
                  <c:v>0.11520906</c:v>
                </c:pt>
                <c:pt idx="1457">
                  <c:v>0.11713698</c:v>
                </c:pt>
                <c:pt idx="1458">
                  <c:v>0.11568234</c:v>
                </c:pt>
                <c:pt idx="1459">
                  <c:v>0.11111153</c:v>
                </c:pt>
                <c:pt idx="1460">
                  <c:v>0.10361175</c:v>
                </c:pt>
                <c:pt idx="1461">
                  <c:v>0.093674975</c:v>
                </c:pt>
                <c:pt idx="1462">
                  <c:v>0.082316825</c:v>
                </c:pt>
                <c:pt idx="1463">
                  <c:v>0.070902855</c:v>
                </c:pt>
                <c:pt idx="1464">
                  <c:v>0.060596154</c:v>
                </c:pt>
                <c:pt idx="1465">
                  <c:v>0.051688152</c:v>
                </c:pt>
                <c:pt idx="1466">
                  <c:v>0.043196104</c:v>
                </c:pt>
                <c:pt idx="1467">
                  <c:v>0.033031703</c:v>
                </c:pt>
                <c:pt idx="1468">
                  <c:v>0.018791094</c:v>
                </c:pt>
                <c:pt idx="1469">
                  <c:v>-0.0010968786</c:v>
                </c:pt>
                <c:pt idx="1470">
                  <c:v>-0.026347285</c:v>
                </c:pt>
                <c:pt idx="1471">
                  <c:v>-0.054412878</c:v>
                </c:pt>
                <c:pt idx="1472">
                  <c:v>-0.080962854</c:v>
                </c:pt>
                <c:pt idx="1473">
                  <c:v>-0.10114356</c:v>
                </c:pt>
                <c:pt idx="1474">
                  <c:v>-0.11116275</c:v>
                </c:pt>
                <c:pt idx="1475">
                  <c:v>-0.109564</c:v>
                </c:pt>
                <c:pt idx="1476">
                  <c:v>-0.09765504</c:v>
                </c:pt>
                <c:pt idx="1477">
                  <c:v>-0.078895101</c:v>
                </c:pt>
                <c:pt idx="1478">
                  <c:v>-0.057490918</c:v>
                </c:pt>
                <c:pt idx="1479">
                  <c:v>-0.036803849</c:v>
                </c:pt>
                <c:pt idx="1480">
                  <c:v>-0.018266608</c:v>
                </c:pt>
                <c:pt idx="1481">
                  <c:v>-0.0012915512</c:v>
                </c:pt>
                <c:pt idx="1482">
                  <c:v>0.015794301</c:v>
                </c:pt>
                <c:pt idx="1483">
                  <c:v>0.034236942</c:v>
                </c:pt>
                <c:pt idx="1484">
                  <c:v>0.053517247</c:v>
                </c:pt>
                <c:pt idx="1485">
                  <c:v>0.070907936</c:v>
                </c:pt>
                <c:pt idx="1486">
                  <c:v>0.082275733</c:v>
                </c:pt>
                <c:pt idx="1487">
                  <c:v>0.083914305</c:v>
                </c:pt>
                <c:pt idx="1488">
                  <c:v>0.074678615</c:v>
                </c:pt>
                <c:pt idx="1489">
                  <c:v>0.057462008</c:v>
                </c:pt>
                <c:pt idx="1490">
                  <c:v>0.039237176</c:v>
                </c:pt>
                <c:pt idx="1491">
                  <c:v>0.029420958</c:v>
                </c:pt>
                <c:pt idx="1492">
                  <c:v>0.03701154</c:v>
                </c:pt>
                <c:pt idx="1493">
                  <c:v>0.067499718</c:v>
                </c:pt>
                <c:pt idx="1494">
                  <c:v>0.12073257</c:v>
                </c:pt>
                <c:pt idx="1495">
                  <c:v>0.19061524</c:v>
                </c:pt>
                <c:pt idx="1496">
                  <c:v>0.32133256</c:v>
                </c:pt>
                <c:pt idx="1497">
                  <c:v>0.35247351</c:v>
                </c:pt>
                <c:pt idx="1498">
                  <c:v>0.38309108</c:v>
                </c:pt>
                <c:pt idx="1499">
                  <c:v>0.41281514</c:v>
                </c:pt>
                <c:pt idx="1500">
                  <c:v>0.44294112</c:v>
                </c:pt>
                <c:pt idx="1501">
                  <c:v>0.47589413</c:v>
                </c:pt>
                <c:pt idx="1502">
                  <c:v>0.51398877</c:v>
                </c:pt>
                <c:pt idx="1503">
                  <c:v>0.55794466</c:v>
                </c:pt>
                <c:pt idx="1504">
                  <c:v>0.6057713</c:v>
                </c:pt>
                <c:pt idx="1505">
                  <c:v>0.65254678</c:v>
                </c:pt>
                <c:pt idx="1506">
                  <c:v>0.69131063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4899928"/>
        <c:axId val="2097286792"/>
      </c:scatterChart>
      <c:valAx>
        <c:axId val="2084899928"/>
        <c:scaling>
          <c:orientation val="minMax"/>
          <c:max val="2100.0"/>
          <c:min val="0.0"/>
        </c:scaling>
        <c:delete val="1"/>
        <c:axPos val="b"/>
        <c:numFmt formatCode="General" sourceLinked="1"/>
        <c:majorTickMark val="out"/>
        <c:minorTickMark val="cross"/>
        <c:tickLblPos val="none"/>
        <c:crossAx val="2097286792"/>
        <c:crossesAt val="-1.0"/>
        <c:crossBetween val="midCat"/>
      </c:valAx>
      <c:valAx>
        <c:axId val="2097286792"/>
        <c:scaling>
          <c:orientation val="minMax"/>
          <c:max val="1.0"/>
          <c:min val="-0.75"/>
        </c:scaling>
        <c:delete val="0"/>
        <c:axPos val="l"/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084899928"/>
        <c:crosses val="autoZero"/>
        <c:crossBetween val="midCat"/>
        <c:majorUnit val="0.5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</c:spPr>
  <c:externalData r:id="rId2">
    <c:autoUpdate val="0"/>
  </c:externalData>
  <c:userShapes r:id="rId3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65000105533695"/>
          <c:y val="0.0809486453090472"/>
          <c:w val="0.876249986466534"/>
          <c:h val="0.505152767219347"/>
        </c:manualLayout>
      </c:layout>
      <c:scatterChart>
        <c:scatterStyle val="lineMarker"/>
        <c:varyColors val="0"/>
        <c:ser>
          <c:idx val="0"/>
          <c:order val="0"/>
          <c:marker>
            <c:symbol val="none"/>
          </c:marker>
          <c:xVal>
            <c:numRef>
              <c:f>Sheet1!$AD$13:$AD$116</c:f>
              <c:numCache>
                <c:formatCode>General</c:formatCode>
                <c:ptCount val="104"/>
                <c:pt idx="0">
                  <c:v>1998.0</c:v>
                </c:pt>
                <c:pt idx="1">
                  <c:v>1987.0</c:v>
                </c:pt>
                <c:pt idx="2">
                  <c:v>1975.0</c:v>
                </c:pt>
                <c:pt idx="3">
                  <c:v>1962.0</c:v>
                </c:pt>
                <c:pt idx="4">
                  <c:v>1949.0</c:v>
                </c:pt>
                <c:pt idx="5">
                  <c:v>1936.0</c:v>
                </c:pt>
                <c:pt idx="6">
                  <c:v>1924.0</c:v>
                </c:pt>
                <c:pt idx="7">
                  <c:v>1911.0</c:v>
                </c:pt>
                <c:pt idx="8">
                  <c:v>1898.0</c:v>
                </c:pt>
                <c:pt idx="9">
                  <c:v>1885.0</c:v>
                </c:pt>
                <c:pt idx="10">
                  <c:v>1871.0</c:v>
                </c:pt>
                <c:pt idx="11">
                  <c:v>1835.0</c:v>
                </c:pt>
                <c:pt idx="12">
                  <c:v>1799.0</c:v>
                </c:pt>
                <c:pt idx="13">
                  <c:v>1763.0</c:v>
                </c:pt>
                <c:pt idx="14">
                  <c:v>1727.0</c:v>
                </c:pt>
                <c:pt idx="15">
                  <c:v>1691.0</c:v>
                </c:pt>
                <c:pt idx="16">
                  <c:v>1655.0</c:v>
                </c:pt>
                <c:pt idx="17">
                  <c:v>1618.0</c:v>
                </c:pt>
                <c:pt idx="18">
                  <c:v>1582.0</c:v>
                </c:pt>
                <c:pt idx="19">
                  <c:v>1560.0</c:v>
                </c:pt>
                <c:pt idx="20">
                  <c:v>1547.0</c:v>
                </c:pt>
                <c:pt idx="21">
                  <c:v>1535.0</c:v>
                </c:pt>
                <c:pt idx="22">
                  <c:v>1522.0</c:v>
                </c:pt>
                <c:pt idx="23">
                  <c:v>1510.0</c:v>
                </c:pt>
                <c:pt idx="24">
                  <c:v>1497.0</c:v>
                </c:pt>
                <c:pt idx="25">
                  <c:v>1485.0</c:v>
                </c:pt>
                <c:pt idx="26">
                  <c:v>1472.0</c:v>
                </c:pt>
                <c:pt idx="27">
                  <c:v>1460.0</c:v>
                </c:pt>
                <c:pt idx="28">
                  <c:v>1448.0</c:v>
                </c:pt>
                <c:pt idx="29">
                  <c:v>1436.0</c:v>
                </c:pt>
                <c:pt idx="30">
                  <c:v>1424.0</c:v>
                </c:pt>
                <c:pt idx="31">
                  <c:v>1413.0</c:v>
                </c:pt>
                <c:pt idx="32">
                  <c:v>1401.0</c:v>
                </c:pt>
                <c:pt idx="33">
                  <c:v>1389.0</c:v>
                </c:pt>
                <c:pt idx="34">
                  <c:v>1378.0</c:v>
                </c:pt>
                <c:pt idx="35">
                  <c:v>1366.0</c:v>
                </c:pt>
                <c:pt idx="36">
                  <c:v>1354.0</c:v>
                </c:pt>
                <c:pt idx="37">
                  <c:v>1342.0</c:v>
                </c:pt>
                <c:pt idx="38">
                  <c:v>1329.0</c:v>
                </c:pt>
                <c:pt idx="39">
                  <c:v>1317.0</c:v>
                </c:pt>
                <c:pt idx="40">
                  <c:v>1304.0</c:v>
                </c:pt>
                <c:pt idx="41">
                  <c:v>1291.0</c:v>
                </c:pt>
                <c:pt idx="42">
                  <c:v>1277.0</c:v>
                </c:pt>
                <c:pt idx="43">
                  <c:v>1263.0</c:v>
                </c:pt>
                <c:pt idx="44">
                  <c:v>1249.0</c:v>
                </c:pt>
                <c:pt idx="45">
                  <c:v>1234.0</c:v>
                </c:pt>
                <c:pt idx="46">
                  <c:v>1220.0</c:v>
                </c:pt>
                <c:pt idx="47">
                  <c:v>1204.0</c:v>
                </c:pt>
                <c:pt idx="48">
                  <c:v>1188.0</c:v>
                </c:pt>
                <c:pt idx="49">
                  <c:v>1172.0</c:v>
                </c:pt>
                <c:pt idx="50">
                  <c:v>1156.0</c:v>
                </c:pt>
                <c:pt idx="51">
                  <c:v>1139.0</c:v>
                </c:pt>
                <c:pt idx="52">
                  <c:v>1121.0</c:v>
                </c:pt>
                <c:pt idx="53">
                  <c:v>1103.0</c:v>
                </c:pt>
                <c:pt idx="54">
                  <c:v>1085.0</c:v>
                </c:pt>
                <c:pt idx="55">
                  <c:v>1066.0</c:v>
                </c:pt>
                <c:pt idx="56">
                  <c:v>1047.0</c:v>
                </c:pt>
                <c:pt idx="57">
                  <c:v>1027.0</c:v>
                </c:pt>
                <c:pt idx="58">
                  <c:v>1006.0</c:v>
                </c:pt>
                <c:pt idx="59">
                  <c:v>986.0</c:v>
                </c:pt>
                <c:pt idx="60">
                  <c:v>964.0</c:v>
                </c:pt>
                <c:pt idx="61">
                  <c:v>943.0</c:v>
                </c:pt>
                <c:pt idx="62">
                  <c:v>920.0</c:v>
                </c:pt>
                <c:pt idx="63">
                  <c:v>897.0</c:v>
                </c:pt>
                <c:pt idx="64">
                  <c:v>874.0</c:v>
                </c:pt>
                <c:pt idx="65">
                  <c:v>851.0</c:v>
                </c:pt>
                <c:pt idx="66">
                  <c:v>827.0</c:v>
                </c:pt>
                <c:pt idx="67">
                  <c:v>802.0</c:v>
                </c:pt>
                <c:pt idx="68">
                  <c:v>777.0</c:v>
                </c:pt>
                <c:pt idx="69">
                  <c:v>751.0</c:v>
                </c:pt>
                <c:pt idx="70">
                  <c:v>726.0</c:v>
                </c:pt>
                <c:pt idx="71">
                  <c:v>699.0</c:v>
                </c:pt>
                <c:pt idx="72">
                  <c:v>672.0</c:v>
                </c:pt>
                <c:pt idx="73">
                  <c:v>645.0</c:v>
                </c:pt>
                <c:pt idx="74">
                  <c:v>617.0</c:v>
                </c:pt>
                <c:pt idx="75">
                  <c:v>589.0</c:v>
                </c:pt>
                <c:pt idx="76">
                  <c:v>560.0</c:v>
                </c:pt>
                <c:pt idx="77">
                  <c:v>531.0</c:v>
                </c:pt>
                <c:pt idx="78">
                  <c:v>501.0</c:v>
                </c:pt>
                <c:pt idx="79">
                  <c:v>471.0</c:v>
                </c:pt>
                <c:pt idx="80">
                  <c:v>440.0</c:v>
                </c:pt>
                <c:pt idx="81">
                  <c:v>409.0</c:v>
                </c:pt>
                <c:pt idx="82">
                  <c:v>377.0</c:v>
                </c:pt>
                <c:pt idx="83">
                  <c:v>345.0</c:v>
                </c:pt>
                <c:pt idx="84">
                  <c:v>312.0</c:v>
                </c:pt>
                <c:pt idx="85">
                  <c:v>279.0</c:v>
                </c:pt>
                <c:pt idx="86">
                  <c:v>245.0</c:v>
                </c:pt>
                <c:pt idx="87">
                  <c:v>212.0</c:v>
                </c:pt>
                <c:pt idx="88">
                  <c:v>177.0</c:v>
                </c:pt>
                <c:pt idx="89">
                  <c:v>143.0</c:v>
                </c:pt>
                <c:pt idx="90">
                  <c:v>108.0</c:v>
                </c:pt>
                <c:pt idx="91">
                  <c:v>72.0</c:v>
                </c:pt>
                <c:pt idx="92">
                  <c:v>37.0</c:v>
                </c:pt>
                <c:pt idx="93">
                  <c:v>1.0</c:v>
                </c:pt>
                <c:pt idx="94">
                  <c:v>-36.0</c:v>
                </c:pt>
                <c:pt idx="95">
                  <c:v>-72.0</c:v>
                </c:pt>
                <c:pt idx="96">
                  <c:v>-109.0</c:v>
                </c:pt>
                <c:pt idx="97">
                  <c:v>-145.0</c:v>
                </c:pt>
                <c:pt idx="98">
                  <c:v>-182.0</c:v>
                </c:pt>
                <c:pt idx="99">
                  <c:v>-219.0</c:v>
                </c:pt>
                <c:pt idx="100">
                  <c:v>-256.0</c:v>
                </c:pt>
                <c:pt idx="101">
                  <c:v>-294.0</c:v>
                </c:pt>
                <c:pt idx="102">
                  <c:v>-331.0</c:v>
                </c:pt>
                <c:pt idx="103">
                  <c:v>-368.0</c:v>
                </c:pt>
              </c:numCache>
            </c:numRef>
          </c:xVal>
          <c:yVal>
            <c:numRef>
              <c:f>Sheet1!$AG$13:$AG$116</c:f>
              <c:numCache>
                <c:formatCode>General</c:formatCode>
                <c:ptCount val="104"/>
                <c:pt idx="0">
                  <c:v>12.94</c:v>
                </c:pt>
                <c:pt idx="1">
                  <c:v>10.99</c:v>
                </c:pt>
                <c:pt idx="2">
                  <c:v>10.53</c:v>
                </c:pt>
                <c:pt idx="3">
                  <c:v>10.44</c:v>
                </c:pt>
                <c:pt idx="4">
                  <c:v>11.39</c:v>
                </c:pt>
                <c:pt idx="5">
                  <c:v>13.38</c:v>
                </c:pt>
                <c:pt idx="6">
                  <c:v>10.1</c:v>
                </c:pt>
                <c:pt idx="7">
                  <c:v>13.34</c:v>
                </c:pt>
                <c:pt idx="8">
                  <c:v>13.44</c:v>
                </c:pt>
                <c:pt idx="9">
                  <c:v>12.4</c:v>
                </c:pt>
                <c:pt idx="10">
                  <c:v>12.85</c:v>
                </c:pt>
                <c:pt idx="11">
                  <c:v>13.15</c:v>
                </c:pt>
                <c:pt idx="12">
                  <c:v>14.62</c:v>
                </c:pt>
                <c:pt idx="13">
                  <c:v>14.14</c:v>
                </c:pt>
                <c:pt idx="14">
                  <c:v>12.99</c:v>
                </c:pt>
                <c:pt idx="15">
                  <c:v>14.71</c:v>
                </c:pt>
                <c:pt idx="16">
                  <c:v>14.46</c:v>
                </c:pt>
                <c:pt idx="17">
                  <c:v>14.23</c:v>
                </c:pt>
                <c:pt idx="18">
                  <c:v>13.78</c:v>
                </c:pt>
                <c:pt idx="19">
                  <c:v>11.61</c:v>
                </c:pt>
                <c:pt idx="20">
                  <c:v>11.95</c:v>
                </c:pt>
                <c:pt idx="21">
                  <c:v>12.66</c:v>
                </c:pt>
                <c:pt idx="22">
                  <c:v>12.96</c:v>
                </c:pt>
                <c:pt idx="23">
                  <c:v>13.19</c:v>
                </c:pt>
                <c:pt idx="24">
                  <c:v>11.35</c:v>
                </c:pt>
                <c:pt idx="25">
                  <c:v>11.37</c:v>
                </c:pt>
                <c:pt idx="26">
                  <c:v>12.36</c:v>
                </c:pt>
                <c:pt idx="27">
                  <c:v>11.7</c:v>
                </c:pt>
                <c:pt idx="28">
                  <c:v>12.19</c:v>
                </c:pt>
                <c:pt idx="29">
                  <c:v>12.92</c:v>
                </c:pt>
                <c:pt idx="30">
                  <c:v>12.67</c:v>
                </c:pt>
                <c:pt idx="31">
                  <c:v>13.45</c:v>
                </c:pt>
                <c:pt idx="32">
                  <c:v>14.19</c:v>
                </c:pt>
                <c:pt idx="33">
                  <c:v>12.1</c:v>
                </c:pt>
                <c:pt idx="34">
                  <c:v>13.25</c:v>
                </c:pt>
                <c:pt idx="35">
                  <c:v>14.07</c:v>
                </c:pt>
                <c:pt idx="36">
                  <c:v>13.34</c:v>
                </c:pt>
                <c:pt idx="37">
                  <c:v>14.56</c:v>
                </c:pt>
                <c:pt idx="38">
                  <c:v>12.5</c:v>
                </c:pt>
                <c:pt idx="39">
                  <c:v>13.05</c:v>
                </c:pt>
                <c:pt idx="40">
                  <c:v>13.69</c:v>
                </c:pt>
                <c:pt idx="41">
                  <c:v>14.49</c:v>
                </c:pt>
                <c:pt idx="42">
                  <c:v>13.28</c:v>
                </c:pt>
                <c:pt idx="43">
                  <c:v>14.45</c:v>
                </c:pt>
                <c:pt idx="44">
                  <c:v>14.34</c:v>
                </c:pt>
                <c:pt idx="45">
                  <c:v>12.83</c:v>
                </c:pt>
                <c:pt idx="46">
                  <c:v>14.56</c:v>
                </c:pt>
                <c:pt idx="47">
                  <c:v>13.91</c:v>
                </c:pt>
                <c:pt idx="48">
                  <c:v>13.18</c:v>
                </c:pt>
                <c:pt idx="49">
                  <c:v>14.0</c:v>
                </c:pt>
                <c:pt idx="50">
                  <c:v>15.06</c:v>
                </c:pt>
                <c:pt idx="51">
                  <c:v>14.47</c:v>
                </c:pt>
                <c:pt idx="52">
                  <c:v>13.59</c:v>
                </c:pt>
                <c:pt idx="53">
                  <c:v>14.35</c:v>
                </c:pt>
                <c:pt idx="54">
                  <c:v>14.17</c:v>
                </c:pt>
                <c:pt idx="55">
                  <c:v>14.04</c:v>
                </c:pt>
                <c:pt idx="56">
                  <c:v>12.84</c:v>
                </c:pt>
                <c:pt idx="57">
                  <c:v>13.26</c:v>
                </c:pt>
                <c:pt idx="58">
                  <c:v>13.58</c:v>
                </c:pt>
                <c:pt idx="59">
                  <c:v>14.45</c:v>
                </c:pt>
                <c:pt idx="60">
                  <c:v>14.46</c:v>
                </c:pt>
                <c:pt idx="61">
                  <c:v>14.24</c:v>
                </c:pt>
                <c:pt idx="62">
                  <c:v>12.98</c:v>
                </c:pt>
                <c:pt idx="63">
                  <c:v>13.79</c:v>
                </c:pt>
                <c:pt idx="64">
                  <c:v>14.2</c:v>
                </c:pt>
                <c:pt idx="65">
                  <c:v>14.91</c:v>
                </c:pt>
                <c:pt idx="66">
                  <c:v>14.69</c:v>
                </c:pt>
                <c:pt idx="67">
                  <c:v>14.24</c:v>
                </c:pt>
                <c:pt idx="68">
                  <c:v>14.64</c:v>
                </c:pt>
                <c:pt idx="69">
                  <c:v>15.33</c:v>
                </c:pt>
                <c:pt idx="70">
                  <c:v>12.68</c:v>
                </c:pt>
                <c:pt idx="71">
                  <c:v>13.58</c:v>
                </c:pt>
                <c:pt idx="72">
                  <c:v>13.21</c:v>
                </c:pt>
                <c:pt idx="73">
                  <c:v>14.19</c:v>
                </c:pt>
                <c:pt idx="74">
                  <c:v>13.95</c:v>
                </c:pt>
                <c:pt idx="75">
                  <c:v>13.63</c:v>
                </c:pt>
                <c:pt idx="76">
                  <c:v>15.03</c:v>
                </c:pt>
                <c:pt idx="77">
                  <c:v>14.62</c:v>
                </c:pt>
                <c:pt idx="78">
                  <c:v>15.22</c:v>
                </c:pt>
                <c:pt idx="79">
                  <c:v>13.62</c:v>
                </c:pt>
                <c:pt idx="80">
                  <c:v>13.48</c:v>
                </c:pt>
                <c:pt idx="81">
                  <c:v>14.54</c:v>
                </c:pt>
                <c:pt idx="82">
                  <c:v>15.13</c:v>
                </c:pt>
                <c:pt idx="83">
                  <c:v>13.99</c:v>
                </c:pt>
                <c:pt idx="84">
                  <c:v>15.65</c:v>
                </c:pt>
                <c:pt idx="85">
                  <c:v>15.66</c:v>
                </c:pt>
                <c:pt idx="86">
                  <c:v>14.43</c:v>
                </c:pt>
                <c:pt idx="87">
                  <c:v>15.63</c:v>
                </c:pt>
                <c:pt idx="88">
                  <c:v>15.46</c:v>
                </c:pt>
                <c:pt idx="89">
                  <c:v>13.57</c:v>
                </c:pt>
                <c:pt idx="90">
                  <c:v>13.08</c:v>
                </c:pt>
                <c:pt idx="91">
                  <c:v>14.98</c:v>
                </c:pt>
                <c:pt idx="92">
                  <c:v>14.24</c:v>
                </c:pt>
                <c:pt idx="93">
                  <c:v>14.98</c:v>
                </c:pt>
                <c:pt idx="94">
                  <c:v>13.34</c:v>
                </c:pt>
                <c:pt idx="95">
                  <c:v>15.29</c:v>
                </c:pt>
                <c:pt idx="96">
                  <c:v>14.85</c:v>
                </c:pt>
                <c:pt idx="97">
                  <c:v>14.62</c:v>
                </c:pt>
                <c:pt idx="98">
                  <c:v>15.04</c:v>
                </c:pt>
                <c:pt idx="99">
                  <c:v>13.65</c:v>
                </c:pt>
                <c:pt idx="100">
                  <c:v>13.81</c:v>
                </c:pt>
                <c:pt idx="101">
                  <c:v>14.95</c:v>
                </c:pt>
                <c:pt idx="102">
                  <c:v>15.45</c:v>
                </c:pt>
                <c:pt idx="103">
                  <c:v>15.64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0833928"/>
        <c:axId val="2089905704"/>
      </c:scatterChart>
      <c:valAx>
        <c:axId val="2100833928"/>
        <c:scaling>
          <c:orientation val="minMax"/>
          <c:max val="2100.0"/>
          <c:min val="0.0"/>
        </c:scaling>
        <c:delete val="1"/>
        <c:axPos val="b"/>
        <c:numFmt formatCode="General" sourceLinked="1"/>
        <c:majorTickMark val="out"/>
        <c:minorTickMark val="cross"/>
        <c:tickLblPos val="nextTo"/>
        <c:crossAx val="2089905704"/>
        <c:crosses val="autoZero"/>
        <c:crossBetween val="midCat"/>
      </c:valAx>
      <c:valAx>
        <c:axId val="2089905704"/>
        <c:scaling>
          <c:orientation val="minMax"/>
          <c:min val="10.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00833928"/>
        <c:crosses val="autoZero"/>
        <c:crossBetween val="midCat"/>
        <c:majorUnit val="2.0"/>
      </c:valAx>
      <c:spPr>
        <a:noFill/>
      </c:spPr>
    </c:plotArea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989941930233822"/>
          <c:y val="0.101597909985852"/>
          <c:w val="0.876439864781292"/>
          <c:h val="0.674611400593574"/>
        </c:manualLayout>
      </c:layout>
      <c:scatterChart>
        <c:scatterStyle val="lineMarker"/>
        <c:varyColors val="0"/>
        <c:ser>
          <c:idx val="0"/>
          <c:order val="0"/>
          <c:spPr>
            <a:ln>
              <a:solidFill>
                <a:srgbClr val="C0504D"/>
              </a:solidFill>
            </a:ln>
          </c:spPr>
          <c:marker>
            <c:symbol val="circle"/>
            <c:size val="5"/>
            <c:spPr>
              <a:solidFill>
                <a:srgbClr val="C0504D"/>
              </a:solidFill>
              <a:ln>
                <a:solidFill>
                  <a:srgbClr val="C0504D"/>
                </a:solidFill>
              </a:ln>
            </c:spPr>
          </c:marker>
          <c:xVal>
            <c:numRef>
              <c:f>Sheet1!$A$2:$A$111</c:f>
              <c:numCache>
                <c:formatCode>General</c:formatCode>
                <c:ptCount val="110"/>
                <c:pt idx="0">
                  <c:v>2008.0</c:v>
                </c:pt>
                <c:pt idx="1">
                  <c:v>2004.0</c:v>
                </c:pt>
                <c:pt idx="2">
                  <c:v>2000.0</c:v>
                </c:pt>
                <c:pt idx="3">
                  <c:v>1996.0</c:v>
                </c:pt>
                <c:pt idx="4">
                  <c:v>1990.0</c:v>
                </c:pt>
                <c:pt idx="5">
                  <c:v>1987.0</c:v>
                </c:pt>
                <c:pt idx="6">
                  <c:v>1982.0</c:v>
                </c:pt>
                <c:pt idx="7">
                  <c:v>1976.0</c:v>
                </c:pt>
                <c:pt idx="8">
                  <c:v>1968.0</c:v>
                </c:pt>
                <c:pt idx="9">
                  <c:v>1960.0</c:v>
                </c:pt>
                <c:pt idx="10">
                  <c:v>1952.0</c:v>
                </c:pt>
                <c:pt idx="11">
                  <c:v>1946.0</c:v>
                </c:pt>
                <c:pt idx="12">
                  <c:v>1941.0</c:v>
                </c:pt>
                <c:pt idx="13">
                  <c:v>1930.0</c:v>
                </c:pt>
                <c:pt idx="14">
                  <c:v>1921.0</c:v>
                </c:pt>
                <c:pt idx="15">
                  <c:v>1910.0</c:v>
                </c:pt>
                <c:pt idx="16">
                  <c:v>1899.0</c:v>
                </c:pt>
                <c:pt idx="17">
                  <c:v>1888.0</c:v>
                </c:pt>
                <c:pt idx="18">
                  <c:v>1877.0</c:v>
                </c:pt>
                <c:pt idx="19">
                  <c:v>1867.0</c:v>
                </c:pt>
                <c:pt idx="20">
                  <c:v>1856.0</c:v>
                </c:pt>
                <c:pt idx="21">
                  <c:v>1846.0</c:v>
                </c:pt>
                <c:pt idx="22">
                  <c:v>1836.0</c:v>
                </c:pt>
                <c:pt idx="23">
                  <c:v>1826.0</c:v>
                </c:pt>
                <c:pt idx="24">
                  <c:v>1815.0</c:v>
                </c:pt>
                <c:pt idx="25">
                  <c:v>1805.0</c:v>
                </c:pt>
                <c:pt idx="26">
                  <c:v>1796.0</c:v>
                </c:pt>
                <c:pt idx="27">
                  <c:v>1786.0</c:v>
                </c:pt>
                <c:pt idx="28">
                  <c:v>1776.0</c:v>
                </c:pt>
                <c:pt idx="29">
                  <c:v>1766.0</c:v>
                </c:pt>
                <c:pt idx="30">
                  <c:v>1756.0</c:v>
                </c:pt>
                <c:pt idx="31">
                  <c:v>1747.0</c:v>
                </c:pt>
                <c:pt idx="32">
                  <c:v>1737.0</c:v>
                </c:pt>
                <c:pt idx="33">
                  <c:v>1728.0</c:v>
                </c:pt>
                <c:pt idx="34">
                  <c:v>1719.0</c:v>
                </c:pt>
                <c:pt idx="35">
                  <c:v>1709.0</c:v>
                </c:pt>
                <c:pt idx="36">
                  <c:v>1700.0</c:v>
                </c:pt>
                <c:pt idx="37">
                  <c:v>1691.0</c:v>
                </c:pt>
                <c:pt idx="38">
                  <c:v>1682.0</c:v>
                </c:pt>
                <c:pt idx="39">
                  <c:v>1673.0</c:v>
                </c:pt>
                <c:pt idx="40">
                  <c:v>1664.0</c:v>
                </c:pt>
                <c:pt idx="41">
                  <c:v>1646.0</c:v>
                </c:pt>
                <c:pt idx="42">
                  <c:v>1637.0</c:v>
                </c:pt>
                <c:pt idx="43">
                  <c:v>1628.0</c:v>
                </c:pt>
                <c:pt idx="44">
                  <c:v>1620.0</c:v>
                </c:pt>
                <c:pt idx="45">
                  <c:v>1611.0</c:v>
                </c:pt>
                <c:pt idx="46">
                  <c:v>1603.0</c:v>
                </c:pt>
                <c:pt idx="47">
                  <c:v>1594.0</c:v>
                </c:pt>
                <c:pt idx="48">
                  <c:v>1586.0</c:v>
                </c:pt>
                <c:pt idx="49">
                  <c:v>1577.0</c:v>
                </c:pt>
                <c:pt idx="50">
                  <c:v>1561.0</c:v>
                </c:pt>
                <c:pt idx="51">
                  <c:v>1553.0</c:v>
                </c:pt>
                <c:pt idx="52">
                  <c:v>1544.0</c:v>
                </c:pt>
                <c:pt idx="53">
                  <c:v>1536.0</c:v>
                </c:pt>
                <c:pt idx="54">
                  <c:v>1528.0</c:v>
                </c:pt>
                <c:pt idx="55">
                  <c:v>1512.0</c:v>
                </c:pt>
                <c:pt idx="56">
                  <c:v>1496.0</c:v>
                </c:pt>
                <c:pt idx="57">
                  <c:v>1489.0</c:v>
                </c:pt>
                <c:pt idx="58">
                  <c:v>1481.0</c:v>
                </c:pt>
                <c:pt idx="59">
                  <c:v>1473.0</c:v>
                </c:pt>
                <c:pt idx="60">
                  <c:v>1465.0</c:v>
                </c:pt>
                <c:pt idx="61">
                  <c:v>1458.0</c:v>
                </c:pt>
                <c:pt idx="62">
                  <c:v>1450.0</c:v>
                </c:pt>
                <c:pt idx="63">
                  <c:v>1443.0</c:v>
                </c:pt>
                <c:pt idx="64">
                  <c:v>1435.0</c:v>
                </c:pt>
                <c:pt idx="65">
                  <c:v>1428.0</c:v>
                </c:pt>
                <c:pt idx="66">
                  <c:v>1420.0</c:v>
                </c:pt>
                <c:pt idx="67">
                  <c:v>1413.0</c:v>
                </c:pt>
                <c:pt idx="68">
                  <c:v>1405.0</c:v>
                </c:pt>
                <c:pt idx="69">
                  <c:v>1398.0</c:v>
                </c:pt>
                <c:pt idx="70">
                  <c:v>1391.0</c:v>
                </c:pt>
                <c:pt idx="71">
                  <c:v>1362.0</c:v>
                </c:pt>
                <c:pt idx="72">
                  <c:v>1348.0</c:v>
                </c:pt>
                <c:pt idx="73">
                  <c:v>1334.0</c:v>
                </c:pt>
                <c:pt idx="74">
                  <c:v>1319.0</c:v>
                </c:pt>
                <c:pt idx="75">
                  <c:v>1305.0</c:v>
                </c:pt>
                <c:pt idx="76">
                  <c:v>1291.0</c:v>
                </c:pt>
                <c:pt idx="77">
                  <c:v>1276.0</c:v>
                </c:pt>
                <c:pt idx="78">
                  <c:v>1246.0</c:v>
                </c:pt>
                <c:pt idx="79">
                  <c:v>1230.0</c:v>
                </c:pt>
                <c:pt idx="80">
                  <c:v>1214.0</c:v>
                </c:pt>
                <c:pt idx="81">
                  <c:v>1198.0</c:v>
                </c:pt>
                <c:pt idx="82">
                  <c:v>1180.0</c:v>
                </c:pt>
                <c:pt idx="83">
                  <c:v>1162.0</c:v>
                </c:pt>
                <c:pt idx="84">
                  <c:v>1124.0</c:v>
                </c:pt>
                <c:pt idx="85">
                  <c:v>1104.0</c:v>
                </c:pt>
                <c:pt idx="86">
                  <c:v>1083.0</c:v>
                </c:pt>
                <c:pt idx="87">
                  <c:v>1061.0</c:v>
                </c:pt>
                <c:pt idx="88">
                  <c:v>1038.0</c:v>
                </c:pt>
                <c:pt idx="89">
                  <c:v>1014.0</c:v>
                </c:pt>
                <c:pt idx="90">
                  <c:v>989.0</c:v>
                </c:pt>
                <c:pt idx="91">
                  <c:v>964.0</c:v>
                </c:pt>
                <c:pt idx="92">
                  <c:v>937.0</c:v>
                </c:pt>
                <c:pt idx="93">
                  <c:v>911.0</c:v>
                </c:pt>
                <c:pt idx="94">
                  <c:v>883.0</c:v>
                </c:pt>
                <c:pt idx="95">
                  <c:v>855.0</c:v>
                </c:pt>
                <c:pt idx="96">
                  <c:v>796.0</c:v>
                </c:pt>
                <c:pt idx="97">
                  <c:v>766.0</c:v>
                </c:pt>
                <c:pt idx="98">
                  <c:v>735.0</c:v>
                </c:pt>
                <c:pt idx="99">
                  <c:v>704.0</c:v>
                </c:pt>
                <c:pt idx="100">
                  <c:v>673.0</c:v>
                </c:pt>
                <c:pt idx="101">
                  <c:v>641.0</c:v>
                </c:pt>
                <c:pt idx="102">
                  <c:v>542.0</c:v>
                </c:pt>
                <c:pt idx="103">
                  <c:v>475.0</c:v>
                </c:pt>
                <c:pt idx="104">
                  <c:v>440.0</c:v>
                </c:pt>
                <c:pt idx="105">
                  <c:v>406.0</c:v>
                </c:pt>
                <c:pt idx="106">
                  <c:v>371.0</c:v>
                </c:pt>
                <c:pt idx="107">
                  <c:v>337.0</c:v>
                </c:pt>
                <c:pt idx="108">
                  <c:v>267.0</c:v>
                </c:pt>
                <c:pt idx="109">
                  <c:v>232.0</c:v>
                </c:pt>
              </c:numCache>
            </c:numRef>
          </c:xVal>
          <c:yVal>
            <c:numRef>
              <c:f>Sheet1!$E$2:$E$111</c:f>
              <c:numCache>
                <c:formatCode>0.0</c:formatCode>
                <c:ptCount val="110"/>
                <c:pt idx="0">
                  <c:v>5.868198636896239</c:v>
                </c:pt>
                <c:pt idx="1">
                  <c:v>5.06269358510281</c:v>
                </c:pt>
                <c:pt idx="2">
                  <c:v>6.054371492135694</c:v>
                </c:pt>
                <c:pt idx="3">
                  <c:v>5.311913852364587</c:v>
                </c:pt>
                <c:pt idx="4">
                  <c:v>4.313472201870947</c:v>
                </c:pt>
                <c:pt idx="5">
                  <c:v>4.82506343476662</c:v>
                </c:pt>
                <c:pt idx="6">
                  <c:v>3.823529411764706</c:v>
                </c:pt>
                <c:pt idx="7">
                  <c:v>4.750754839855539</c:v>
                </c:pt>
                <c:pt idx="8">
                  <c:v>4.241781328310099</c:v>
                </c:pt>
                <c:pt idx="9">
                  <c:v>4.059931078297364</c:v>
                </c:pt>
                <c:pt idx="10">
                  <c:v>4.392425344422309</c:v>
                </c:pt>
                <c:pt idx="11">
                  <c:v>4.097662964668466</c:v>
                </c:pt>
                <c:pt idx="12">
                  <c:v>3.222477019495894</c:v>
                </c:pt>
                <c:pt idx="13">
                  <c:v>3.71973615754778</c:v>
                </c:pt>
                <c:pt idx="14">
                  <c:v>4.551973043728278</c:v>
                </c:pt>
                <c:pt idx="15">
                  <c:v>3.965695586394248</c:v>
                </c:pt>
                <c:pt idx="16">
                  <c:v>4.442894535583874</c:v>
                </c:pt>
                <c:pt idx="17">
                  <c:v>3.810057119823377</c:v>
                </c:pt>
                <c:pt idx="18">
                  <c:v>3.056354586849121</c:v>
                </c:pt>
                <c:pt idx="19">
                  <c:v>3.640453194582207</c:v>
                </c:pt>
                <c:pt idx="20">
                  <c:v>4.299385022127708</c:v>
                </c:pt>
                <c:pt idx="21">
                  <c:v>3.900711430588764</c:v>
                </c:pt>
                <c:pt idx="22">
                  <c:v>4.061147218772231</c:v>
                </c:pt>
                <c:pt idx="23">
                  <c:v>3.620737206448145</c:v>
                </c:pt>
                <c:pt idx="24">
                  <c:v>3.873738343682649</c:v>
                </c:pt>
                <c:pt idx="25">
                  <c:v>4.095705820277622</c:v>
                </c:pt>
                <c:pt idx="26">
                  <c:v>3.341326314380673</c:v>
                </c:pt>
                <c:pt idx="27">
                  <c:v>2.909755562184462</c:v>
                </c:pt>
                <c:pt idx="28">
                  <c:v>4.668994762015715</c:v>
                </c:pt>
                <c:pt idx="29">
                  <c:v>4.68257380111709</c:v>
                </c:pt>
                <c:pt idx="30">
                  <c:v>4.358764781977534</c:v>
                </c:pt>
                <c:pt idx="31">
                  <c:v>5.036401399920983</c:v>
                </c:pt>
                <c:pt idx="32">
                  <c:v>3.604976488756849</c:v>
                </c:pt>
                <c:pt idx="33">
                  <c:v>2.501046271198157</c:v>
                </c:pt>
                <c:pt idx="34">
                  <c:v>3.778089139398852</c:v>
                </c:pt>
                <c:pt idx="35">
                  <c:v>3.737110410338759</c:v>
                </c:pt>
                <c:pt idx="36">
                  <c:v>3.442943388295371</c:v>
                </c:pt>
                <c:pt idx="37">
                  <c:v>3.048212346223502</c:v>
                </c:pt>
                <c:pt idx="38">
                  <c:v>3.684686323176997</c:v>
                </c:pt>
                <c:pt idx="39">
                  <c:v>2.213825053293475</c:v>
                </c:pt>
                <c:pt idx="40">
                  <c:v>3.924237055995941</c:v>
                </c:pt>
                <c:pt idx="41">
                  <c:v>4.069539384500014</c:v>
                </c:pt>
                <c:pt idx="42">
                  <c:v>1.265159571290316</c:v>
                </c:pt>
                <c:pt idx="43">
                  <c:v>4.152855350781803</c:v>
                </c:pt>
                <c:pt idx="44">
                  <c:v>3.594621301335201</c:v>
                </c:pt>
                <c:pt idx="45">
                  <c:v>3.58883024237355</c:v>
                </c:pt>
                <c:pt idx="46">
                  <c:v>2.44564012280548</c:v>
                </c:pt>
                <c:pt idx="47">
                  <c:v>3.879147778308904</c:v>
                </c:pt>
                <c:pt idx="48">
                  <c:v>3.069473989018697</c:v>
                </c:pt>
                <c:pt idx="49">
                  <c:v>2.771311194796301</c:v>
                </c:pt>
                <c:pt idx="50">
                  <c:v>3.00392709097761</c:v>
                </c:pt>
                <c:pt idx="51">
                  <c:v>1.713148951619147</c:v>
                </c:pt>
                <c:pt idx="52">
                  <c:v>3.477258243954076</c:v>
                </c:pt>
                <c:pt idx="53">
                  <c:v>2.154807150260954</c:v>
                </c:pt>
                <c:pt idx="54">
                  <c:v>2.944261116738005</c:v>
                </c:pt>
                <c:pt idx="55">
                  <c:v>3.28656234724586</c:v>
                </c:pt>
                <c:pt idx="56">
                  <c:v>3.184467926387065</c:v>
                </c:pt>
                <c:pt idx="57">
                  <c:v>2.442940308245867</c:v>
                </c:pt>
                <c:pt idx="58">
                  <c:v>2.77621746326296</c:v>
                </c:pt>
                <c:pt idx="59">
                  <c:v>2.834598178243405</c:v>
                </c:pt>
                <c:pt idx="60">
                  <c:v>3.812553644064633</c:v>
                </c:pt>
                <c:pt idx="61">
                  <c:v>2.068043381369782</c:v>
                </c:pt>
                <c:pt idx="62">
                  <c:v>2.616850923937537</c:v>
                </c:pt>
                <c:pt idx="63">
                  <c:v>3.053831566742045</c:v>
                </c:pt>
                <c:pt idx="64">
                  <c:v>3.412805396768819</c:v>
                </c:pt>
                <c:pt idx="65">
                  <c:v>3.28483396097227</c:v>
                </c:pt>
                <c:pt idx="66">
                  <c:v>2.646345575864571</c:v>
                </c:pt>
                <c:pt idx="67">
                  <c:v>3.53628761521089</c:v>
                </c:pt>
                <c:pt idx="68">
                  <c:v>3.299068900087204</c:v>
                </c:pt>
                <c:pt idx="69">
                  <c:v>3.395466340259758</c:v>
                </c:pt>
                <c:pt idx="70">
                  <c:v>2.42974788701871</c:v>
                </c:pt>
                <c:pt idx="71">
                  <c:v>3.004453385707384</c:v>
                </c:pt>
                <c:pt idx="72">
                  <c:v>2.5154069687208</c:v>
                </c:pt>
                <c:pt idx="73">
                  <c:v>2.894106756149686</c:v>
                </c:pt>
                <c:pt idx="74">
                  <c:v>2.850868368568784</c:v>
                </c:pt>
                <c:pt idx="75">
                  <c:v>2.053384869767714</c:v>
                </c:pt>
                <c:pt idx="76">
                  <c:v>2.026755235091712</c:v>
                </c:pt>
                <c:pt idx="77">
                  <c:v>1.962222139294202</c:v>
                </c:pt>
                <c:pt idx="78">
                  <c:v>1.841232796039001</c:v>
                </c:pt>
                <c:pt idx="79">
                  <c:v>2.684778352982122</c:v>
                </c:pt>
                <c:pt idx="80">
                  <c:v>2.149071371677644</c:v>
                </c:pt>
                <c:pt idx="81">
                  <c:v>2.651438516501621</c:v>
                </c:pt>
                <c:pt idx="82">
                  <c:v>2.651434643995757</c:v>
                </c:pt>
                <c:pt idx="83">
                  <c:v>2.20275888358131</c:v>
                </c:pt>
                <c:pt idx="84">
                  <c:v>2.101195683872855</c:v>
                </c:pt>
                <c:pt idx="85">
                  <c:v>2.267026957679178</c:v>
                </c:pt>
                <c:pt idx="86">
                  <c:v>2.430713862555488</c:v>
                </c:pt>
                <c:pt idx="87">
                  <c:v>3.534765448583277</c:v>
                </c:pt>
                <c:pt idx="88">
                  <c:v>2.921917272013624</c:v>
                </c:pt>
                <c:pt idx="89">
                  <c:v>3.146052055992998</c:v>
                </c:pt>
                <c:pt idx="90">
                  <c:v>1.910160614608684</c:v>
                </c:pt>
                <c:pt idx="91">
                  <c:v>2.452747290614937</c:v>
                </c:pt>
                <c:pt idx="92">
                  <c:v>1.837130845152942</c:v>
                </c:pt>
                <c:pt idx="93">
                  <c:v>2.138629838034782</c:v>
                </c:pt>
                <c:pt idx="94">
                  <c:v>2.984923950883074</c:v>
                </c:pt>
                <c:pt idx="95">
                  <c:v>2.988664511972427</c:v>
                </c:pt>
                <c:pt idx="96">
                  <c:v>2.63333069438514</c:v>
                </c:pt>
                <c:pt idx="97">
                  <c:v>2.049594066481676</c:v>
                </c:pt>
                <c:pt idx="98">
                  <c:v>3.636975149784062</c:v>
                </c:pt>
                <c:pt idx="99">
                  <c:v>2.61356101673732</c:v>
                </c:pt>
                <c:pt idx="100">
                  <c:v>2.159617862997063</c:v>
                </c:pt>
                <c:pt idx="101">
                  <c:v>3.528640197142324</c:v>
                </c:pt>
                <c:pt idx="102">
                  <c:v>2.880224061548991</c:v>
                </c:pt>
                <c:pt idx="103">
                  <c:v>2.641122324498171</c:v>
                </c:pt>
                <c:pt idx="104">
                  <c:v>2.719583284335725</c:v>
                </c:pt>
                <c:pt idx="105">
                  <c:v>2.936960958331056</c:v>
                </c:pt>
                <c:pt idx="106">
                  <c:v>1.989448530999438</c:v>
                </c:pt>
                <c:pt idx="107">
                  <c:v>3.119994036889968</c:v>
                </c:pt>
                <c:pt idx="108">
                  <c:v>2.907787965987212</c:v>
                </c:pt>
                <c:pt idx="109">
                  <c:v>4.308072487644152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73795944"/>
        <c:axId val="2097072744"/>
      </c:scatterChart>
      <c:valAx>
        <c:axId val="2073795944"/>
        <c:scaling>
          <c:orientation val="minMax"/>
          <c:max val="2100.0"/>
          <c:min val="0.0"/>
        </c:scaling>
        <c:delete val="0"/>
        <c:axPos val="b"/>
        <c:numFmt formatCode="General" sourceLinked="1"/>
        <c:majorTickMark val="out"/>
        <c:minorTickMark val="in"/>
        <c:tickLblPos val="nextTo"/>
        <c:txPr>
          <a:bodyPr rot="-2700000"/>
          <a:lstStyle/>
          <a:p>
            <a:pPr>
              <a:defRPr sz="1600">
                <a:latin typeface="Arial"/>
                <a:cs typeface="Arial"/>
              </a:defRPr>
            </a:pPr>
            <a:endParaRPr lang="en-US"/>
          </a:p>
        </c:txPr>
        <c:crossAx val="2097072744"/>
        <c:crosses val="autoZero"/>
        <c:crossBetween val="midCat"/>
        <c:majorUnit val="100.0"/>
        <c:minorUnit val="50.0"/>
      </c:valAx>
      <c:valAx>
        <c:axId val="2097072744"/>
        <c:scaling>
          <c:orientation val="minMax"/>
          <c:min val="0.0"/>
        </c:scaling>
        <c:delete val="1"/>
        <c:axPos val="l"/>
        <c:numFmt formatCode="0" sourceLinked="0"/>
        <c:majorTickMark val="out"/>
        <c:minorTickMark val="none"/>
        <c:tickLblPos val="nextTo"/>
        <c:crossAx val="2073795944"/>
        <c:crosses val="autoZero"/>
        <c:crossBetween val="midCat"/>
      </c:valAx>
      <c:spPr>
        <a:noFill/>
      </c:spPr>
    </c:plotArea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76053149606299"/>
          <c:y val="0.0669370795844103"/>
          <c:w val="0.875050962379703"/>
          <c:h val="0.866125840831179"/>
        </c:manualLayout>
      </c:layout>
      <c:scatterChart>
        <c:scatterStyle val="lineMarker"/>
        <c:varyColors val="0"/>
        <c:ser>
          <c:idx val="0"/>
          <c:order val="0"/>
          <c:marker>
            <c:symbol val="none"/>
          </c:marker>
          <c:xVal>
            <c:numRef>
              <c:f>Sheet1!$A$2:$A$650</c:f>
              <c:numCache>
                <c:formatCode>General</c:formatCode>
                <c:ptCount val="649"/>
                <c:pt idx="0">
                  <c:v>1998.2</c:v>
                </c:pt>
                <c:pt idx="1">
                  <c:v>1995.9</c:v>
                </c:pt>
                <c:pt idx="2">
                  <c:v>1993.9</c:v>
                </c:pt>
                <c:pt idx="3">
                  <c:v>1991.8</c:v>
                </c:pt>
                <c:pt idx="4">
                  <c:v>1989.8</c:v>
                </c:pt>
                <c:pt idx="5">
                  <c:v>1987.6</c:v>
                </c:pt>
                <c:pt idx="6">
                  <c:v>1985.5</c:v>
                </c:pt>
                <c:pt idx="7">
                  <c:v>1983.2</c:v>
                </c:pt>
                <c:pt idx="8">
                  <c:v>1980.9</c:v>
                </c:pt>
                <c:pt idx="9">
                  <c:v>1978.5</c:v>
                </c:pt>
                <c:pt idx="10">
                  <c:v>1976.0</c:v>
                </c:pt>
                <c:pt idx="11">
                  <c:v>1973.5</c:v>
                </c:pt>
                <c:pt idx="12">
                  <c:v>1970.5</c:v>
                </c:pt>
                <c:pt idx="13">
                  <c:v>1967.8</c:v>
                </c:pt>
                <c:pt idx="14">
                  <c:v>1965.0</c:v>
                </c:pt>
                <c:pt idx="15">
                  <c:v>1962.4</c:v>
                </c:pt>
                <c:pt idx="16">
                  <c:v>1959.1</c:v>
                </c:pt>
                <c:pt idx="17">
                  <c:v>1956.0</c:v>
                </c:pt>
                <c:pt idx="18">
                  <c:v>1953.1</c:v>
                </c:pt>
                <c:pt idx="19">
                  <c:v>1949.5</c:v>
                </c:pt>
                <c:pt idx="20">
                  <c:v>1946.1</c:v>
                </c:pt>
                <c:pt idx="21">
                  <c:v>1942.7</c:v>
                </c:pt>
                <c:pt idx="22">
                  <c:v>1939.5</c:v>
                </c:pt>
                <c:pt idx="23">
                  <c:v>1935.5</c:v>
                </c:pt>
                <c:pt idx="24">
                  <c:v>1931.8</c:v>
                </c:pt>
                <c:pt idx="25">
                  <c:v>1928.0</c:v>
                </c:pt>
                <c:pt idx="26">
                  <c:v>1928.0</c:v>
                </c:pt>
                <c:pt idx="27">
                  <c:v>1920.2</c:v>
                </c:pt>
                <c:pt idx="28">
                  <c:v>1916.1</c:v>
                </c:pt>
                <c:pt idx="29">
                  <c:v>1912.0</c:v>
                </c:pt>
                <c:pt idx="30">
                  <c:v>1907.8</c:v>
                </c:pt>
                <c:pt idx="31">
                  <c:v>1903.5</c:v>
                </c:pt>
                <c:pt idx="32">
                  <c:v>1899.1</c:v>
                </c:pt>
                <c:pt idx="33">
                  <c:v>1894.6</c:v>
                </c:pt>
                <c:pt idx="34">
                  <c:v>1890.0</c:v>
                </c:pt>
                <c:pt idx="35">
                  <c:v>1885.4</c:v>
                </c:pt>
                <c:pt idx="36">
                  <c:v>1880.6</c:v>
                </c:pt>
                <c:pt idx="37">
                  <c:v>1875.7</c:v>
                </c:pt>
                <c:pt idx="38">
                  <c:v>1870.8</c:v>
                </c:pt>
                <c:pt idx="39">
                  <c:v>1865.7</c:v>
                </c:pt>
                <c:pt idx="40">
                  <c:v>1860.5</c:v>
                </c:pt>
                <c:pt idx="41">
                  <c:v>1855.1</c:v>
                </c:pt>
                <c:pt idx="42">
                  <c:v>1849.7</c:v>
                </c:pt>
                <c:pt idx="43">
                  <c:v>1844.1</c:v>
                </c:pt>
                <c:pt idx="44">
                  <c:v>1838.3</c:v>
                </c:pt>
                <c:pt idx="45">
                  <c:v>1832.4</c:v>
                </c:pt>
                <c:pt idx="46">
                  <c:v>1826.2</c:v>
                </c:pt>
                <c:pt idx="47">
                  <c:v>1819.9</c:v>
                </c:pt>
                <c:pt idx="48">
                  <c:v>1813.4</c:v>
                </c:pt>
                <c:pt idx="49">
                  <c:v>1806.6</c:v>
                </c:pt>
                <c:pt idx="50">
                  <c:v>1799.6</c:v>
                </c:pt>
                <c:pt idx="51">
                  <c:v>1792.4</c:v>
                </c:pt>
                <c:pt idx="52">
                  <c:v>1784.8</c:v>
                </c:pt>
                <c:pt idx="53">
                  <c:v>1776.9</c:v>
                </c:pt>
                <c:pt idx="54">
                  <c:v>1768.7</c:v>
                </c:pt>
                <c:pt idx="55">
                  <c:v>1760.2</c:v>
                </c:pt>
                <c:pt idx="56">
                  <c:v>1751.2</c:v>
                </c:pt>
                <c:pt idx="57">
                  <c:v>1741.8</c:v>
                </c:pt>
                <c:pt idx="58">
                  <c:v>1732.0</c:v>
                </c:pt>
                <c:pt idx="59">
                  <c:v>1721.7</c:v>
                </c:pt>
                <c:pt idx="60">
                  <c:v>1710.9</c:v>
                </c:pt>
                <c:pt idx="61">
                  <c:v>1699.5</c:v>
                </c:pt>
                <c:pt idx="62">
                  <c:v>1687.5</c:v>
                </c:pt>
                <c:pt idx="63">
                  <c:v>1674.9</c:v>
                </c:pt>
                <c:pt idx="64">
                  <c:v>1670.9</c:v>
                </c:pt>
                <c:pt idx="65">
                  <c:v>1665.4</c:v>
                </c:pt>
                <c:pt idx="66">
                  <c:v>1659.9</c:v>
                </c:pt>
                <c:pt idx="67">
                  <c:v>1648.8</c:v>
                </c:pt>
                <c:pt idx="68">
                  <c:v>1643.4</c:v>
                </c:pt>
                <c:pt idx="69">
                  <c:v>1637.9</c:v>
                </c:pt>
                <c:pt idx="70">
                  <c:v>1632.4</c:v>
                </c:pt>
                <c:pt idx="71">
                  <c:v>1626.9</c:v>
                </c:pt>
                <c:pt idx="72">
                  <c:v>1616.0</c:v>
                </c:pt>
                <c:pt idx="73">
                  <c:v>1610.5</c:v>
                </c:pt>
                <c:pt idx="74">
                  <c:v>1605.0</c:v>
                </c:pt>
                <c:pt idx="75">
                  <c:v>1599.6</c:v>
                </c:pt>
                <c:pt idx="76">
                  <c:v>1588.7</c:v>
                </c:pt>
                <c:pt idx="77">
                  <c:v>1577.8</c:v>
                </c:pt>
                <c:pt idx="78">
                  <c:v>1567.0</c:v>
                </c:pt>
                <c:pt idx="79">
                  <c:v>1556.2</c:v>
                </c:pt>
                <c:pt idx="80">
                  <c:v>1545.4</c:v>
                </c:pt>
                <c:pt idx="81">
                  <c:v>1534.6</c:v>
                </c:pt>
                <c:pt idx="82">
                  <c:v>1523.8</c:v>
                </c:pt>
                <c:pt idx="83">
                  <c:v>1513.1</c:v>
                </c:pt>
                <c:pt idx="84">
                  <c:v>1502.4</c:v>
                </c:pt>
                <c:pt idx="85">
                  <c:v>1491.7</c:v>
                </c:pt>
                <c:pt idx="86">
                  <c:v>1481.0</c:v>
                </c:pt>
                <c:pt idx="87">
                  <c:v>1459.7</c:v>
                </c:pt>
                <c:pt idx="88">
                  <c:v>1449.1</c:v>
                </c:pt>
                <c:pt idx="89">
                  <c:v>1438.5</c:v>
                </c:pt>
                <c:pt idx="90">
                  <c:v>1427.9</c:v>
                </c:pt>
                <c:pt idx="91">
                  <c:v>1417.3</c:v>
                </c:pt>
                <c:pt idx="92">
                  <c:v>1406.8</c:v>
                </c:pt>
                <c:pt idx="93">
                  <c:v>1396.3</c:v>
                </c:pt>
                <c:pt idx="94">
                  <c:v>1385.8</c:v>
                </c:pt>
                <c:pt idx="95">
                  <c:v>1375.3</c:v>
                </c:pt>
                <c:pt idx="96">
                  <c:v>1364.8</c:v>
                </c:pt>
                <c:pt idx="97">
                  <c:v>1354.4</c:v>
                </c:pt>
                <c:pt idx="98">
                  <c:v>1344.0</c:v>
                </c:pt>
                <c:pt idx="99">
                  <c:v>1333.6</c:v>
                </c:pt>
                <c:pt idx="100">
                  <c:v>1323.2</c:v>
                </c:pt>
                <c:pt idx="101">
                  <c:v>1312.8</c:v>
                </c:pt>
                <c:pt idx="102">
                  <c:v>1302.5</c:v>
                </c:pt>
                <c:pt idx="103">
                  <c:v>1292.1</c:v>
                </c:pt>
                <c:pt idx="104">
                  <c:v>1281.8</c:v>
                </c:pt>
                <c:pt idx="105">
                  <c:v>1271.6</c:v>
                </c:pt>
                <c:pt idx="106">
                  <c:v>1261.3</c:v>
                </c:pt>
                <c:pt idx="107">
                  <c:v>1251.0</c:v>
                </c:pt>
                <c:pt idx="108">
                  <c:v>1240.8</c:v>
                </c:pt>
                <c:pt idx="109">
                  <c:v>1230.6</c:v>
                </c:pt>
                <c:pt idx="110">
                  <c:v>1220.4</c:v>
                </c:pt>
                <c:pt idx="111">
                  <c:v>1210.2</c:v>
                </c:pt>
                <c:pt idx="112">
                  <c:v>1200.1</c:v>
                </c:pt>
                <c:pt idx="113">
                  <c:v>1189.9</c:v>
                </c:pt>
                <c:pt idx="114">
                  <c:v>1179.8</c:v>
                </c:pt>
                <c:pt idx="115">
                  <c:v>1169.7</c:v>
                </c:pt>
                <c:pt idx="116">
                  <c:v>1159.6</c:v>
                </c:pt>
                <c:pt idx="117">
                  <c:v>1149.5</c:v>
                </c:pt>
                <c:pt idx="118">
                  <c:v>1139.5</c:v>
                </c:pt>
                <c:pt idx="119">
                  <c:v>1129.4</c:v>
                </c:pt>
                <c:pt idx="120">
                  <c:v>1119.4</c:v>
                </c:pt>
                <c:pt idx="121">
                  <c:v>1109.4</c:v>
                </c:pt>
                <c:pt idx="122">
                  <c:v>1099.4</c:v>
                </c:pt>
                <c:pt idx="123">
                  <c:v>1089.5</c:v>
                </c:pt>
                <c:pt idx="124">
                  <c:v>1079.5</c:v>
                </c:pt>
                <c:pt idx="125">
                  <c:v>1069.6</c:v>
                </c:pt>
                <c:pt idx="126">
                  <c:v>1059.7</c:v>
                </c:pt>
                <c:pt idx="127">
                  <c:v>1049.8</c:v>
                </c:pt>
                <c:pt idx="128">
                  <c:v>1039.9</c:v>
                </c:pt>
                <c:pt idx="129">
                  <c:v>1030.0</c:v>
                </c:pt>
                <c:pt idx="130">
                  <c:v>1020.2</c:v>
                </c:pt>
                <c:pt idx="131">
                  <c:v>1010.3</c:v>
                </c:pt>
                <c:pt idx="132">
                  <c:v>1000.5</c:v>
                </c:pt>
                <c:pt idx="133">
                  <c:v>990.7</c:v>
                </c:pt>
                <c:pt idx="134">
                  <c:v>980.9</c:v>
                </c:pt>
                <c:pt idx="135">
                  <c:v>971.2</c:v>
                </c:pt>
                <c:pt idx="136">
                  <c:v>966.3</c:v>
                </c:pt>
                <c:pt idx="137">
                  <c:v>951.7</c:v>
                </c:pt>
                <c:pt idx="138">
                  <c:v>941.9</c:v>
                </c:pt>
                <c:pt idx="139">
                  <c:v>932.2</c:v>
                </c:pt>
                <c:pt idx="140">
                  <c:v>922.5</c:v>
                </c:pt>
                <c:pt idx="141">
                  <c:v>912.9</c:v>
                </c:pt>
                <c:pt idx="142">
                  <c:v>903.2</c:v>
                </c:pt>
                <c:pt idx="143">
                  <c:v>893.6</c:v>
                </c:pt>
                <c:pt idx="144">
                  <c:v>883.9</c:v>
                </c:pt>
                <c:pt idx="145">
                  <c:v>874.3</c:v>
                </c:pt>
                <c:pt idx="146">
                  <c:v>864.7</c:v>
                </c:pt>
                <c:pt idx="147">
                  <c:v>855.1</c:v>
                </c:pt>
                <c:pt idx="148">
                  <c:v>845.5</c:v>
                </c:pt>
                <c:pt idx="149">
                  <c:v>836.0</c:v>
                </c:pt>
                <c:pt idx="150">
                  <c:v>826.4</c:v>
                </c:pt>
                <c:pt idx="151">
                  <c:v>816.9</c:v>
                </c:pt>
                <c:pt idx="152">
                  <c:v>807.4</c:v>
                </c:pt>
                <c:pt idx="153">
                  <c:v>797.9</c:v>
                </c:pt>
                <c:pt idx="154">
                  <c:v>788.4</c:v>
                </c:pt>
                <c:pt idx="155">
                  <c:v>778.9</c:v>
                </c:pt>
                <c:pt idx="156">
                  <c:v>769.5</c:v>
                </c:pt>
                <c:pt idx="157">
                  <c:v>760.0</c:v>
                </c:pt>
                <c:pt idx="158">
                  <c:v>750.6</c:v>
                </c:pt>
                <c:pt idx="159">
                  <c:v>741.2</c:v>
                </c:pt>
                <c:pt idx="160">
                  <c:v>731.8</c:v>
                </c:pt>
                <c:pt idx="161">
                  <c:v>713.0</c:v>
                </c:pt>
                <c:pt idx="162">
                  <c:v>703.6</c:v>
                </c:pt>
                <c:pt idx="163">
                  <c:v>694.2</c:v>
                </c:pt>
                <c:pt idx="164">
                  <c:v>684.9</c:v>
                </c:pt>
                <c:pt idx="165">
                  <c:v>666.3</c:v>
                </c:pt>
                <c:pt idx="166">
                  <c:v>647.6</c:v>
                </c:pt>
                <c:pt idx="167">
                  <c:v>638.4</c:v>
                </c:pt>
                <c:pt idx="168">
                  <c:v>629.1</c:v>
                </c:pt>
                <c:pt idx="169">
                  <c:v>619.8</c:v>
                </c:pt>
                <c:pt idx="170">
                  <c:v>610.6</c:v>
                </c:pt>
                <c:pt idx="171">
                  <c:v>601.3</c:v>
                </c:pt>
                <c:pt idx="172">
                  <c:v>592.1</c:v>
                </c:pt>
                <c:pt idx="173">
                  <c:v>582.9</c:v>
                </c:pt>
                <c:pt idx="174">
                  <c:v>573.7</c:v>
                </c:pt>
                <c:pt idx="175">
                  <c:v>569.1</c:v>
                </c:pt>
                <c:pt idx="176">
                  <c:v>555.3</c:v>
                </c:pt>
                <c:pt idx="177">
                  <c:v>546.2</c:v>
                </c:pt>
                <c:pt idx="178">
                  <c:v>537.0</c:v>
                </c:pt>
                <c:pt idx="179">
                  <c:v>527.8</c:v>
                </c:pt>
                <c:pt idx="180">
                  <c:v>518.7</c:v>
                </c:pt>
                <c:pt idx="181">
                  <c:v>509.6</c:v>
                </c:pt>
                <c:pt idx="182">
                  <c:v>500.5</c:v>
                </c:pt>
                <c:pt idx="183">
                  <c:v>491.4</c:v>
                </c:pt>
                <c:pt idx="184">
                  <c:v>482.3</c:v>
                </c:pt>
                <c:pt idx="185">
                  <c:v>473.2</c:v>
                </c:pt>
                <c:pt idx="186">
                  <c:v>464.1</c:v>
                </c:pt>
                <c:pt idx="187">
                  <c:v>455.0</c:v>
                </c:pt>
                <c:pt idx="188">
                  <c:v>446.0</c:v>
                </c:pt>
                <c:pt idx="189">
                  <c:v>436.9</c:v>
                </c:pt>
                <c:pt idx="190">
                  <c:v>427.9</c:v>
                </c:pt>
                <c:pt idx="191">
                  <c:v>423.3</c:v>
                </c:pt>
                <c:pt idx="192">
                  <c:v>418.8</c:v>
                </c:pt>
                <c:pt idx="193">
                  <c:v>409.8</c:v>
                </c:pt>
                <c:pt idx="194">
                  <c:v>400.8</c:v>
                </c:pt>
                <c:pt idx="195">
                  <c:v>391.8</c:v>
                </c:pt>
                <c:pt idx="196">
                  <c:v>382.8</c:v>
                </c:pt>
                <c:pt idx="197">
                  <c:v>373.8</c:v>
                </c:pt>
                <c:pt idx="198">
                  <c:v>364.8</c:v>
                </c:pt>
                <c:pt idx="199">
                  <c:v>355.8</c:v>
                </c:pt>
                <c:pt idx="200">
                  <c:v>346.9</c:v>
                </c:pt>
                <c:pt idx="201">
                  <c:v>337.9</c:v>
                </c:pt>
                <c:pt idx="202">
                  <c:v>329.0</c:v>
                </c:pt>
                <c:pt idx="203">
                  <c:v>320.0</c:v>
                </c:pt>
                <c:pt idx="204">
                  <c:v>302.2</c:v>
                </c:pt>
                <c:pt idx="205">
                  <c:v>293.2</c:v>
                </c:pt>
                <c:pt idx="206">
                  <c:v>284.3</c:v>
                </c:pt>
                <c:pt idx="207">
                  <c:v>275.4</c:v>
                </c:pt>
                <c:pt idx="208">
                  <c:v>266.5</c:v>
                </c:pt>
                <c:pt idx="209">
                  <c:v>257.6</c:v>
                </c:pt>
                <c:pt idx="210">
                  <c:v>248.7</c:v>
                </c:pt>
                <c:pt idx="211">
                  <c:v>239.9</c:v>
                </c:pt>
                <c:pt idx="212">
                  <c:v>231.0</c:v>
                </c:pt>
                <c:pt idx="213">
                  <c:v>222.1</c:v>
                </c:pt>
                <c:pt idx="214">
                  <c:v>213.3</c:v>
                </c:pt>
                <c:pt idx="215">
                  <c:v>204.4</c:v>
                </c:pt>
                <c:pt idx="216">
                  <c:v>195.5</c:v>
                </c:pt>
                <c:pt idx="217">
                  <c:v>186.7</c:v>
                </c:pt>
                <c:pt idx="218">
                  <c:v>177.9</c:v>
                </c:pt>
                <c:pt idx="219">
                  <c:v>169.0</c:v>
                </c:pt>
                <c:pt idx="220">
                  <c:v>160.2</c:v>
                </c:pt>
                <c:pt idx="221">
                  <c:v>151.4</c:v>
                </c:pt>
                <c:pt idx="222">
                  <c:v>142.6</c:v>
                </c:pt>
                <c:pt idx="223">
                  <c:v>133.7</c:v>
                </c:pt>
                <c:pt idx="224">
                  <c:v>124.9</c:v>
                </c:pt>
                <c:pt idx="225">
                  <c:v>116.1</c:v>
                </c:pt>
                <c:pt idx="226">
                  <c:v>107.3</c:v>
                </c:pt>
                <c:pt idx="227">
                  <c:v>98.5</c:v>
                </c:pt>
                <c:pt idx="228">
                  <c:v>89.7</c:v>
                </c:pt>
                <c:pt idx="229">
                  <c:v>80.9</c:v>
                </c:pt>
                <c:pt idx="230">
                  <c:v>72.2</c:v>
                </c:pt>
                <c:pt idx="231">
                  <c:v>63.4</c:v>
                </c:pt>
                <c:pt idx="232">
                  <c:v>54.6</c:v>
                </c:pt>
                <c:pt idx="233">
                  <c:v>45.8</c:v>
                </c:pt>
                <c:pt idx="234">
                  <c:v>37.1</c:v>
                </c:pt>
                <c:pt idx="235">
                  <c:v>28.3</c:v>
                </c:pt>
                <c:pt idx="236">
                  <c:v>6.4</c:v>
                </c:pt>
                <c:pt idx="237">
                  <c:v>-2.4</c:v>
                </c:pt>
                <c:pt idx="238">
                  <c:v>-11.1</c:v>
                </c:pt>
                <c:pt idx="239">
                  <c:v>-33.0</c:v>
                </c:pt>
                <c:pt idx="240">
                  <c:v>-41.8</c:v>
                </c:pt>
                <c:pt idx="241">
                  <c:v>-50.5</c:v>
                </c:pt>
                <c:pt idx="242">
                  <c:v>-59.3</c:v>
                </c:pt>
                <c:pt idx="243">
                  <c:v>-68.0</c:v>
                </c:pt>
                <c:pt idx="244">
                  <c:v>-76.8</c:v>
                </c:pt>
                <c:pt idx="245">
                  <c:v>-85.5</c:v>
                </c:pt>
                <c:pt idx="246">
                  <c:v>-94.3</c:v>
                </c:pt>
                <c:pt idx="247">
                  <c:v>-103.0</c:v>
                </c:pt>
                <c:pt idx="248">
                  <c:v>-111.7</c:v>
                </c:pt>
                <c:pt idx="249">
                  <c:v>-120.5</c:v>
                </c:pt>
                <c:pt idx="250">
                  <c:v>-129.2</c:v>
                </c:pt>
                <c:pt idx="251">
                  <c:v>-138.0</c:v>
                </c:pt>
                <c:pt idx="252">
                  <c:v>-146.7</c:v>
                </c:pt>
                <c:pt idx="253">
                  <c:v>-155.4</c:v>
                </c:pt>
                <c:pt idx="254">
                  <c:v>-164.2</c:v>
                </c:pt>
                <c:pt idx="255">
                  <c:v>-168.6</c:v>
                </c:pt>
                <c:pt idx="256">
                  <c:v>-172.9</c:v>
                </c:pt>
                <c:pt idx="257">
                  <c:v>-181.7</c:v>
                </c:pt>
                <c:pt idx="258">
                  <c:v>-190.4</c:v>
                </c:pt>
                <c:pt idx="259">
                  <c:v>-199.2</c:v>
                </c:pt>
                <c:pt idx="260">
                  <c:v>-207.9</c:v>
                </c:pt>
                <c:pt idx="261">
                  <c:v>-225.4</c:v>
                </c:pt>
                <c:pt idx="262">
                  <c:v>-242.9</c:v>
                </c:pt>
                <c:pt idx="263">
                  <c:v>-251.7</c:v>
                </c:pt>
                <c:pt idx="264">
                  <c:v>-260.4</c:v>
                </c:pt>
                <c:pt idx="265">
                  <c:v>-269.2</c:v>
                </c:pt>
                <c:pt idx="266">
                  <c:v>-277.9</c:v>
                </c:pt>
                <c:pt idx="267">
                  <c:v>-286.7</c:v>
                </c:pt>
                <c:pt idx="268">
                  <c:v>-299.8</c:v>
                </c:pt>
                <c:pt idx="269">
                  <c:v>-321.8</c:v>
                </c:pt>
                <c:pt idx="270">
                  <c:v>-330.5</c:v>
                </c:pt>
                <c:pt idx="271">
                  <c:v>-339.3</c:v>
                </c:pt>
                <c:pt idx="272">
                  <c:v>-348.1</c:v>
                </c:pt>
                <c:pt idx="273">
                  <c:v>-365.7</c:v>
                </c:pt>
                <c:pt idx="274">
                  <c:v>-374.5</c:v>
                </c:pt>
                <c:pt idx="275">
                  <c:v>-383.3</c:v>
                </c:pt>
                <c:pt idx="276">
                  <c:v>-383.3</c:v>
                </c:pt>
                <c:pt idx="277">
                  <c:v>-392.1</c:v>
                </c:pt>
                <c:pt idx="278">
                  <c:v>-409.7</c:v>
                </c:pt>
                <c:pt idx="279">
                  <c:v>-418.6</c:v>
                </c:pt>
                <c:pt idx="280">
                  <c:v>-427.4</c:v>
                </c:pt>
                <c:pt idx="281">
                  <c:v>-436.2</c:v>
                </c:pt>
                <c:pt idx="282">
                  <c:v>-436.2</c:v>
                </c:pt>
                <c:pt idx="283">
                  <c:v>-445.0</c:v>
                </c:pt>
                <c:pt idx="284">
                  <c:v>-453.9</c:v>
                </c:pt>
                <c:pt idx="285">
                  <c:v>-462.7</c:v>
                </c:pt>
                <c:pt idx="286">
                  <c:v>-471.6</c:v>
                </c:pt>
                <c:pt idx="287">
                  <c:v>-480.5</c:v>
                </c:pt>
                <c:pt idx="288">
                  <c:v>-489.3</c:v>
                </c:pt>
                <c:pt idx="289">
                  <c:v>-498.2</c:v>
                </c:pt>
                <c:pt idx="290">
                  <c:v>-507.1</c:v>
                </c:pt>
                <c:pt idx="291">
                  <c:v>-516.0</c:v>
                </c:pt>
                <c:pt idx="292">
                  <c:v>-524.9</c:v>
                </c:pt>
                <c:pt idx="293">
                  <c:v>-533.8</c:v>
                </c:pt>
                <c:pt idx="294">
                  <c:v>-542.7</c:v>
                </c:pt>
                <c:pt idx="295">
                  <c:v>-551.6</c:v>
                </c:pt>
                <c:pt idx="296">
                  <c:v>-560.5</c:v>
                </c:pt>
                <c:pt idx="297">
                  <c:v>-569.4</c:v>
                </c:pt>
                <c:pt idx="298">
                  <c:v>-578.4</c:v>
                </c:pt>
                <c:pt idx="299">
                  <c:v>-587.3</c:v>
                </c:pt>
                <c:pt idx="300">
                  <c:v>-605.3</c:v>
                </c:pt>
                <c:pt idx="301">
                  <c:v>-614.2</c:v>
                </c:pt>
                <c:pt idx="302">
                  <c:v>-623.2</c:v>
                </c:pt>
                <c:pt idx="303">
                  <c:v>-632.2</c:v>
                </c:pt>
                <c:pt idx="304">
                  <c:v>-641.2</c:v>
                </c:pt>
                <c:pt idx="305">
                  <c:v>-659.2</c:v>
                </c:pt>
                <c:pt idx="306">
                  <c:v>-668.3</c:v>
                </c:pt>
                <c:pt idx="307">
                  <c:v>-677.3</c:v>
                </c:pt>
                <c:pt idx="308">
                  <c:v>-686.4</c:v>
                </c:pt>
                <c:pt idx="309">
                  <c:v>-695.4</c:v>
                </c:pt>
                <c:pt idx="310">
                  <c:v>-704.5</c:v>
                </c:pt>
                <c:pt idx="311">
                  <c:v>-713.6</c:v>
                </c:pt>
                <c:pt idx="312">
                  <c:v>-722.7</c:v>
                </c:pt>
                <c:pt idx="313">
                  <c:v>-731.8</c:v>
                </c:pt>
                <c:pt idx="314">
                  <c:v>-740.9</c:v>
                </c:pt>
                <c:pt idx="315">
                  <c:v>-750.0</c:v>
                </c:pt>
                <c:pt idx="316">
                  <c:v>-759.2</c:v>
                </c:pt>
                <c:pt idx="317">
                  <c:v>-782.1</c:v>
                </c:pt>
                <c:pt idx="318">
                  <c:v>-795.9</c:v>
                </c:pt>
                <c:pt idx="319">
                  <c:v>-805.1</c:v>
                </c:pt>
                <c:pt idx="320">
                  <c:v>-814.3</c:v>
                </c:pt>
                <c:pt idx="321">
                  <c:v>-823.5</c:v>
                </c:pt>
                <c:pt idx="322">
                  <c:v>-832.7</c:v>
                </c:pt>
                <c:pt idx="323">
                  <c:v>-842.0</c:v>
                </c:pt>
                <c:pt idx="324">
                  <c:v>-851.3</c:v>
                </c:pt>
                <c:pt idx="325">
                  <c:v>-860.5</c:v>
                </c:pt>
                <c:pt idx="326">
                  <c:v>-869.8</c:v>
                </c:pt>
                <c:pt idx="327">
                  <c:v>-879.1</c:v>
                </c:pt>
                <c:pt idx="328">
                  <c:v>-888.5</c:v>
                </c:pt>
                <c:pt idx="329">
                  <c:v>-897.8</c:v>
                </c:pt>
                <c:pt idx="330">
                  <c:v>-907.2</c:v>
                </c:pt>
                <c:pt idx="331">
                  <c:v>-916.5</c:v>
                </c:pt>
                <c:pt idx="332">
                  <c:v>-925.9</c:v>
                </c:pt>
                <c:pt idx="333">
                  <c:v>-935.3</c:v>
                </c:pt>
                <c:pt idx="334">
                  <c:v>-944.7</c:v>
                </c:pt>
                <c:pt idx="335">
                  <c:v>-954.2</c:v>
                </c:pt>
                <c:pt idx="336">
                  <c:v>-963.6</c:v>
                </c:pt>
                <c:pt idx="337">
                  <c:v>-973.1</c:v>
                </c:pt>
                <c:pt idx="338">
                  <c:v>-982.5</c:v>
                </c:pt>
                <c:pt idx="339">
                  <c:v>-992.0</c:v>
                </c:pt>
                <c:pt idx="340">
                  <c:v>-1001.5</c:v>
                </c:pt>
                <c:pt idx="341">
                  <c:v>-1011.1</c:v>
                </c:pt>
                <c:pt idx="342">
                  <c:v>-1015.8</c:v>
                </c:pt>
                <c:pt idx="343">
                  <c:v>-1020.6</c:v>
                </c:pt>
                <c:pt idx="344">
                  <c:v>-1030.2</c:v>
                </c:pt>
                <c:pt idx="345">
                  <c:v>-1039.8</c:v>
                </c:pt>
                <c:pt idx="346">
                  <c:v>-1049.4</c:v>
                </c:pt>
                <c:pt idx="347">
                  <c:v>-1059.0</c:v>
                </c:pt>
                <c:pt idx="348">
                  <c:v>-1068.6</c:v>
                </c:pt>
                <c:pt idx="349">
                  <c:v>-1078.3</c:v>
                </c:pt>
                <c:pt idx="350">
                  <c:v>-1087.9</c:v>
                </c:pt>
                <c:pt idx="351">
                  <c:v>-1097.6</c:v>
                </c:pt>
                <c:pt idx="352">
                  <c:v>-1107.3</c:v>
                </c:pt>
                <c:pt idx="353">
                  <c:v>-1126.8</c:v>
                </c:pt>
                <c:pt idx="354">
                  <c:v>-1136.6</c:v>
                </c:pt>
                <c:pt idx="355">
                  <c:v>-1146.3</c:v>
                </c:pt>
                <c:pt idx="356">
                  <c:v>-1156.1</c:v>
                </c:pt>
                <c:pt idx="357">
                  <c:v>-1170.9</c:v>
                </c:pt>
                <c:pt idx="358">
                  <c:v>-1175.8</c:v>
                </c:pt>
                <c:pt idx="359">
                  <c:v>-1185.7</c:v>
                </c:pt>
                <c:pt idx="360">
                  <c:v>-1195.6</c:v>
                </c:pt>
                <c:pt idx="361">
                  <c:v>-1205.5</c:v>
                </c:pt>
                <c:pt idx="362">
                  <c:v>-1215.4</c:v>
                </c:pt>
                <c:pt idx="363">
                  <c:v>-1235.3</c:v>
                </c:pt>
                <c:pt idx="364">
                  <c:v>-1240.3</c:v>
                </c:pt>
                <c:pt idx="365">
                  <c:v>-1245.3</c:v>
                </c:pt>
                <c:pt idx="366">
                  <c:v>-1255.3</c:v>
                </c:pt>
                <c:pt idx="367">
                  <c:v>-1265.3</c:v>
                </c:pt>
                <c:pt idx="368">
                  <c:v>-1275.4</c:v>
                </c:pt>
                <c:pt idx="369">
                  <c:v>-1285.5</c:v>
                </c:pt>
                <c:pt idx="370">
                  <c:v>-1295.6</c:v>
                </c:pt>
                <c:pt idx="371">
                  <c:v>-1305.7</c:v>
                </c:pt>
                <c:pt idx="372">
                  <c:v>-1315.9</c:v>
                </c:pt>
                <c:pt idx="373">
                  <c:v>-1326.0</c:v>
                </c:pt>
                <c:pt idx="374">
                  <c:v>-1336.2</c:v>
                </c:pt>
                <c:pt idx="375">
                  <c:v>-1346.4</c:v>
                </c:pt>
                <c:pt idx="376">
                  <c:v>-1356.7</c:v>
                </c:pt>
                <c:pt idx="377">
                  <c:v>-1366.9</c:v>
                </c:pt>
                <c:pt idx="378">
                  <c:v>-1387.6</c:v>
                </c:pt>
                <c:pt idx="379">
                  <c:v>-1397.9</c:v>
                </c:pt>
                <c:pt idx="380">
                  <c:v>-1408.3</c:v>
                </c:pt>
                <c:pt idx="381">
                  <c:v>-1418.7</c:v>
                </c:pt>
                <c:pt idx="382">
                  <c:v>-1429.1</c:v>
                </c:pt>
                <c:pt idx="383">
                  <c:v>-1439.5</c:v>
                </c:pt>
                <c:pt idx="384">
                  <c:v>-1450.0</c:v>
                </c:pt>
                <c:pt idx="385">
                  <c:v>-1460.5</c:v>
                </c:pt>
                <c:pt idx="386">
                  <c:v>-1471.0</c:v>
                </c:pt>
                <c:pt idx="387">
                  <c:v>-1481.5</c:v>
                </c:pt>
                <c:pt idx="388">
                  <c:v>-1492.1</c:v>
                </c:pt>
                <c:pt idx="389">
                  <c:v>-1502.7</c:v>
                </c:pt>
                <c:pt idx="390">
                  <c:v>-1513.3</c:v>
                </c:pt>
                <c:pt idx="391">
                  <c:v>-1524.0</c:v>
                </c:pt>
                <c:pt idx="392">
                  <c:v>-1534.7</c:v>
                </c:pt>
                <c:pt idx="393">
                  <c:v>-1545.4</c:v>
                </c:pt>
                <c:pt idx="394">
                  <c:v>-1577.7</c:v>
                </c:pt>
                <c:pt idx="395">
                  <c:v>-1588.5</c:v>
                </c:pt>
                <c:pt idx="396">
                  <c:v>-1599.3</c:v>
                </c:pt>
                <c:pt idx="397">
                  <c:v>-1610.2</c:v>
                </c:pt>
                <c:pt idx="398">
                  <c:v>-1621.1</c:v>
                </c:pt>
                <c:pt idx="399">
                  <c:v>-1632.1</c:v>
                </c:pt>
                <c:pt idx="400">
                  <c:v>-1648.5</c:v>
                </c:pt>
                <c:pt idx="401">
                  <c:v>-1665.1</c:v>
                </c:pt>
                <c:pt idx="402">
                  <c:v>-1676.1</c:v>
                </c:pt>
                <c:pt idx="403">
                  <c:v>-1687.2</c:v>
                </c:pt>
                <c:pt idx="404">
                  <c:v>-1698.3</c:v>
                </c:pt>
                <c:pt idx="405">
                  <c:v>-1709.5</c:v>
                </c:pt>
                <c:pt idx="406">
                  <c:v>-1720.7</c:v>
                </c:pt>
                <c:pt idx="407">
                  <c:v>-1731.9</c:v>
                </c:pt>
                <c:pt idx="408">
                  <c:v>-1743.1</c:v>
                </c:pt>
                <c:pt idx="409">
                  <c:v>-1754.4</c:v>
                </c:pt>
                <c:pt idx="410">
                  <c:v>-1765.7</c:v>
                </c:pt>
                <c:pt idx="411">
                  <c:v>-1777.1</c:v>
                </c:pt>
                <c:pt idx="412">
                  <c:v>-1788.5</c:v>
                </c:pt>
                <c:pt idx="413">
                  <c:v>-1799.9</c:v>
                </c:pt>
                <c:pt idx="414">
                  <c:v>-1811.3</c:v>
                </c:pt>
                <c:pt idx="415">
                  <c:v>-1822.8</c:v>
                </c:pt>
                <c:pt idx="416">
                  <c:v>-1834.3</c:v>
                </c:pt>
                <c:pt idx="417">
                  <c:v>-1845.8</c:v>
                </c:pt>
                <c:pt idx="418">
                  <c:v>-1857.4</c:v>
                </c:pt>
                <c:pt idx="419">
                  <c:v>-1869.0</c:v>
                </c:pt>
                <c:pt idx="420">
                  <c:v>-1880.7</c:v>
                </c:pt>
                <c:pt idx="421">
                  <c:v>-1892.3</c:v>
                </c:pt>
                <c:pt idx="422">
                  <c:v>-1904.1</c:v>
                </c:pt>
                <c:pt idx="423">
                  <c:v>-1915.8</c:v>
                </c:pt>
                <c:pt idx="424">
                  <c:v>-1927.6</c:v>
                </c:pt>
                <c:pt idx="425">
                  <c:v>-1939.4</c:v>
                </c:pt>
                <c:pt idx="426">
                  <c:v>-1951.3</c:v>
                </c:pt>
                <c:pt idx="427">
                  <c:v>-1963.2</c:v>
                </c:pt>
                <c:pt idx="428">
                  <c:v>-1975.1</c:v>
                </c:pt>
                <c:pt idx="429">
                  <c:v>-1987.1</c:v>
                </c:pt>
                <c:pt idx="430">
                  <c:v>-1999.1</c:v>
                </c:pt>
                <c:pt idx="431">
                  <c:v>-2011.1</c:v>
                </c:pt>
                <c:pt idx="432">
                  <c:v>-2023.2</c:v>
                </c:pt>
                <c:pt idx="433">
                  <c:v>-2035.3</c:v>
                </c:pt>
                <c:pt idx="434">
                  <c:v>-2047.4</c:v>
                </c:pt>
                <c:pt idx="435">
                  <c:v>-2059.6</c:v>
                </c:pt>
                <c:pt idx="436">
                  <c:v>-2071.9</c:v>
                </c:pt>
                <c:pt idx="437">
                  <c:v>-2084.1</c:v>
                </c:pt>
                <c:pt idx="438">
                  <c:v>-2096.4</c:v>
                </c:pt>
                <c:pt idx="439">
                  <c:v>-2108.8</c:v>
                </c:pt>
                <c:pt idx="440">
                  <c:v>-2121.2</c:v>
                </c:pt>
                <c:pt idx="441">
                  <c:v>-2133.6</c:v>
                </c:pt>
                <c:pt idx="442">
                  <c:v>-2146.0</c:v>
                </c:pt>
                <c:pt idx="443">
                  <c:v>-2158.5</c:v>
                </c:pt>
                <c:pt idx="444">
                  <c:v>-2171.1</c:v>
                </c:pt>
                <c:pt idx="445">
                  <c:v>-2183.7</c:v>
                </c:pt>
                <c:pt idx="446">
                  <c:v>-2196.3</c:v>
                </c:pt>
                <c:pt idx="447">
                  <c:v>-2209.0</c:v>
                </c:pt>
                <c:pt idx="448">
                  <c:v>-2221.7</c:v>
                </c:pt>
                <c:pt idx="449">
                  <c:v>-2234.4</c:v>
                </c:pt>
                <c:pt idx="450">
                  <c:v>-2247.2</c:v>
                </c:pt>
                <c:pt idx="451">
                  <c:v>-2260.0</c:v>
                </c:pt>
                <c:pt idx="452">
                  <c:v>-2272.9</c:v>
                </c:pt>
                <c:pt idx="453">
                  <c:v>-2285.8</c:v>
                </c:pt>
                <c:pt idx="454">
                  <c:v>-2298.8</c:v>
                </c:pt>
                <c:pt idx="455">
                  <c:v>-2311.8</c:v>
                </c:pt>
                <c:pt idx="456">
                  <c:v>-2324.8</c:v>
                </c:pt>
                <c:pt idx="457">
                  <c:v>-2337.9</c:v>
                </c:pt>
                <c:pt idx="458">
                  <c:v>-2351.0</c:v>
                </c:pt>
                <c:pt idx="459">
                  <c:v>-2364.2</c:v>
                </c:pt>
                <c:pt idx="460">
                  <c:v>-2377.4</c:v>
                </c:pt>
                <c:pt idx="461">
                  <c:v>-2390.7</c:v>
                </c:pt>
                <c:pt idx="462">
                  <c:v>-2404.0</c:v>
                </c:pt>
                <c:pt idx="463">
                  <c:v>-2417.3</c:v>
                </c:pt>
                <c:pt idx="464">
                  <c:v>-2430.7</c:v>
                </c:pt>
                <c:pt idx="465">
                  <c:v>-2444.2</c:v>
                </c:pt>
                <c:pt idx="466">
                  <c:v>-2457.7</c:v>
                </c:pt>
                <c:pt idx="467">
                  <c:v>-2471.2</c:v>
                </c:pt>
                <c:pt idx="468">
                  <c:v>-2484.8</c:v>
                </c:pt>
                <c:pt idx="469">
                  <c:v>-2498.4</c:v>
                </c:pt>
                <c:pt idx="470">
                  <c:v>-2512.1</c:v>
                </c:pt>
                <c:pt idx="471">
                  <c:v>-2525.8</c:v>
                </c:pt>
                <c:pt idx="472">
                  <c:v>-2539.5</c:v>
                </c:pt>
                <c:pt idx="473">
                  <c:v>-2553.4</c:v>
                </c:pt>
                <c:pt idx="474">
                  <c:v>-2567.2</c:v>
                </c:pt>
                <c:pt idx="475">
                  <c:v>-2567.2</c:v>
                </c:pt>
                <c:pt idx="476">
                  <c:v>-2581.1</c:v>
                </c:pt>
                <c:pt idx="477">
                  <c:v>-2595.1</c:v>
                </c:pt>
                <c:pt idx="478">
                  <c:v>-2595.1</c:v>
                </c:pt>
                <c:pt idx="479">
                  <c:v>-2609.1</c:v>
                </c:pt>
                <c:pt idx="480">
                  <c:v>-2623.1</c:v>
                </c:pt>
                <c:pt idx="481">
                  <c:v>-2623.1</c:v>
                </c:pt>
                <c:pt idx="482">
                  <c:v>-2637.2</c:v>
                </c:pt>
                <c:pt idx="483">
                  <c:v>-2651.4</c:v>
                </c:pt>
                <c:pt idx="484">
                  <c:v>-2665.6</c:v>
                </c:pt>
                <c:pt idx="485">
                  <c:v>-2679.8</c:v>
                </c:pt>
                <c:pt idx="486">
                  <c:v>-2694.1</c:v>
                </c:pt>
                <c:pt idx="487">
                  <c:v>-2708.5</c:v>
                </c:pt>
                <c:pt idx="488">
                  <c:v>-2722.9</c:v>
                </c:pt>
                <c:pt idx="489">
                  <c:v>-2737.3</c:v>
                </c:pt>
                <c:pt idx="490">
                  <c:v>-2737.3</c:v>
                </c:pt>
                <c:pt idx="491">
                  <c:v>-2751.8</c:v>
                </c:pt>
                <c:pt idx="492">
                  <c:v>-2766.4</c:v>
                </c:pt>
                <c:pt idx="493">
                  <c:v>-2781.0</c:v>
                </c:pt>
                <c:pt idx="494">
                  <c:v>-2803.0</c:v>
                </c:pt>
                <c:pt idx="495">
                  <c:v>-2810.3</c:v>
                </c:pt>
                <c:pt idx="496">
                  <c:v>-2817.7</c:v>
                </c:pt>
                <c:pt idx="497">
                  <c:v>-2825.1</c:v>
                </c:pt>
                <c:pt idx="498">
                  <c:v>-2847.3</c:v>
                </c:pt>
                <c:pt idx="499">
                  <c:v>-2862.2</c:v>
                </c:pt>
                <c:pt idx="500">
                  <c:v>-2877.2</c:v>
                </c:pt>
                <c:pt idx="501">
                  <c:v>-2892.2</c:v>
                </c:pt>
                <c:pt idx="502">
                  <c:v>-2899.7</c:v>
                </c:pt>
                <c:pt idx="503">
                  <c:v>-2914.8</c:v>
                </c:pt>
                <c:pt idx="504">
                  <c:v>-2929.9</c:v>
                </c:pt>
                <c:pt idx="505">
                  <c:v>-2945.1</c:v>
                </c:pt>
                <c:pt idx="506">
                  <c:v>-2960.3</c:v>
                </c:pt>
                <c:pt idx="507">
                  <c:v>-2968.0</c:v>
                </c:pt>
                <c:pt idx="508">
                  <c:v>-2975.6</c:v>
                </c:pt>
                <c:pt idx="509">
                  <c:v>-2991.0</c:v>
                </c:pt>
                <c:pt idx="510">
                  <c:v>-2991.0</c:v>
                </c:pt>
                <c:pt idx="511">
                  <c:v>-3014.1</c:v>
                </c:pt>
                <c:pt idx="512">
                  <c:v>-3021.8</c:v>
                </c:pt>
                <c:pt idx="513">
                  <c:v>-3037.3</c:v>
                </c:pt>
                <c:pt idx="514">
                  <c:v>-3060.7</c:v>
                </c:pt>
                <c:pt idx="515">
                  <c:v>-3076.4</c:v>
                </c:pt>
                <c:pt idx="516">
                  <c:v>-3084.2</c:v>
                </c:pt>
                <c:pt idx="517">
                  <c:v>-3100.0</c:v>
                </c:pt>
                <c:pt idx="518">
                  <c:v>-3115.8</c:v>
                </c:pt>
                <c:pt idx="519">
                  <c:v>-3131.6</c:v>
                </c:pt>
                <c:pt idx="520">
                  <c:v>-3147.5</c:v>
                </c:pt>
                <c:pt idx="521">
                  <c:v>-3171.5</c:v>
                </c:pt>
                <c:pt idx="522">
                  <c:v>-3179.5</c:v>
                </c:pt>
                <c:pt idx="523">
                  <c:v>-3195.6</c:v>
                </c:pt>
                <c:pt idx="524">
                  <c:v>-3211.8</c:v>
                </c:pt>
                <c:pt idx="525">
                  <c:v>-3228.0</c:v>
                </c:pt>
                <c:pt idx="526">
                  <c:v>-3244.2</c:v>
                </c:pt>
                <c:pt idx="527">
                  <c:v>-3268.7</c:v>
                </c:pt>
                <c:pt idx="528">
                  <c:v>-3276.9</c:v>
                </c:pt>
                <c:pt idx="529">
                  <c:v>-3309.9</c:v>
                </c:pt>
                <c:pt idx="530">
                  <c:v>-3326.5</c:v>
                </c:pt>
                <c:pt idx="531">
                  <c:v>-3326.5</c:v>
                </c:pt>
                <c:pt idx="532">
                  <c:v>-3343.1</c:v>
                </c:pt>
                <c:pt idx="533">
                  <c:v>-3359.8</c:v>
                </c:pt>
                <c:pt idx="534">
                  <c:v>-3393.3</c:v>
                </c:pt>
                <c:pt idx="535">
                  <c:v>-3427.1</c:v>
                </c:pt>
                <c:pt idx="536">
                  <c:v>-3444.1</c:v>
                </c:pt>
                <c:pt idx="537">
                  <c:v>-3461.2</c:v>
                </c:pt>
                <c:pt idx="538">
                  <c:v>-3478.3</c:v>
                </c:pt>
                <c:pt idx="539">
                  <c:v>-3495.5</c:v>
                </c:pt>
                <c:pt idx="540">
                  <c:v>-3512.8</c:v>
                </c:pt>
                <c:pt idx="541">
                  <c:v>-3530.1</c:v>
                </c:pt>
                <c:pt idx="542">
                  <c:v>-3547.4</c:v>
                </c:pt>
                <c:pt idx="543">
                  <c:v>-3564.9</c:v>
                </c:pt>
                <c:pt idx="544">
                  <c:v>-3582.4</c:v>
                </c:pt>
                <c:pt idx="545">
                  <c:v>-3608.8</c:v>
                </c:pt>
                <c:pt idx="546">
                  <c:v>-3617.6</c:v>
                </c:pt>
                <c:pt idx="547">
                  <c:v>-3635.3</c:v>
                </c:pt>
                <c:pt idx="548">
                  <c:v>-3653.1</c:v>
                </c:pt>
                <c:pt idx="549">
                  <c:v>-3670.9</c:v>
                </c:pt>
                <c:pt idx="550">
                  <c:v>-3688.8</c:v>
                </c:pt>
                <c:pt idx="551">
                  <c:v>-3706.8</c:v>
                </c:pt>
                <c:pt idx="552">
                  <c:v>-3724.8</c:v>
                </c:pt>
                <c:pt idx="553">
                  <c:v>-3752.0</c:v>
                </c:pt>
                <c:pt idx="554">
                  <c:v>-3761.1</c:v>
                </c:pt>
                <c:pt idx="555">
                  <c:v>-3779.4</c:v>
                </c:pt>
                <c:pt idx="556">
                  <c:v>-3797.7</c:v>
                </c:pt>
                <c:pt idx="557">
                  <c:v>-3825.2</c:v>
                </c:pt>
                <c:pt idx="558">
                  <c:v>-3834.5</c:v>
                </c:pt>
                <c:pt idx="559">
                  <c:v>-3853.0</c:v>
                </c:pt>
                <c:pt idx="560">
                  <c:v>-3871.6</c:v>
                </c:pt>
                <c:pt idx="561">
                  <c:v>-3890.2</c:v>
                </c:pt>
                <c:pt idx="562">
                  <c:v>-3909.0</c:v>
                </c:pt>
                <c:pt idx="563">
                  <c:v>-3927.7</c:v>
                </c:pt>
                <c:pt idx="564">
                  <c:v>-3946.6</c:v>
                </c:pt>
                <c:pt idx="565">
                  <c:v>-3965.5</c:v>
                </c:pt>
                <c:pt idx="566">
                  <c:v>-3984.6</c:v>
                </c:pt>
                <c:pt idx="567">
                  <c:v>-3994.1</c:v>
                </c:pt>
                <c:pt idx="568">
                  <c:v>-4003.6</c:v>
                </c:pt>
                <c:pt idx="569">
                  <c:v>-4022.8</c:v>
                </c:pt>
                <c:pt idx="570">
                  <c:v>-4042.0</c:v>
                </c:pt>
                <c:pt idx="571">
                  <c:v>-4061.3</c:v>
                </c:pt>
                <c:pt idx="572">
                  <c:v>-4080.7</c:v>
                </c:pt>
                <c:pt idx="573">
                  <c:v>-4100.1</c:v>
                </c:pt>
                <c:pt idx="574">
                  <c:v>-4119.6</c:v>
                </c:pt>
                <c:pt idx="575">
                  <c:v>-4139.2</c:v>
                </c:pt>
                <c:pt idx="576">
                  <c:v>-4149.0</c:v>
                </c:pt>
                <c:pt idx="577">
                  <c:v>-4158.9</c:v>
                </c:pt>
                <c:pt idx="578">
                  <c:v>-4178.6</c:v>
                </c:pt>
                <c:pt idx="579">
                  <c:v>-4198.4</c:v>
                </c:pt>
                <c:pt idx="580">
                  <c:v>-4218.3</c:v>
                </c:pt>
                <c:pt idx="581">
                  <c:v>-4238.2</c:v>
                </c:pt>
                <c:pt idx="582">
                  <c:v>-4258.3</c:v>
                </c:pt>
                <c:pt idx="583">
                  <c:v>-4278.4</c:v>
                </c:pt>
                <c:pt idx="584">
                  <c:v>-4298.6</c:v>
                </c:pt>
                <c:pt idx="585">
                  <c:v>-4318.8</c:v>
                </c:pt>
                <c:pt idx="586">
                  <c:v>-4349.3</c:v>
                </c:pt>
                <c:pt idx="587">
                  <c:v>-4359.6</c:v>
                </c:pt>
                <c:pt idx="588">
                  <c:v>-4380.0</c:v>
                </c:pt>
                <c:pt idx="589">
                  <c:v>-4400.6</c:v>
                </c:pt>
                <c:pt idx="590">
                  <c:v>-4421.3</c:v>
                </c:pt>
                <c:pt idx="591">
                  <c:v>-4442.0</c:v>
                </c:pt>
                <c:pt idx="592">
                  <c:v>-4462.8</c:v>
                </c:pt>
                <c:pt idx="593">
                  <c:v>-4494.1</c:v>
                </c:pt>
                <c:pt idx="594">
                  <c:v>-4504.6</c:v>
                </c:pt>
                <c:pt idx="595">
                  <c:v>-4525.6</c:v>
                </c:pt>
                <c:pt idx="596">
                  <c:v>-4546.8</c:v>
                </c:pt>
                <c:pt idx="597">
                  <c:v>-4568.0</c:v>
                </c:pt>
                <c:pt idx="598">
                  <c:v>-4589.2</c:v>
                </c:pt>
                <c:pt idx="599">
                  <c:v>-4610.6</c:v>
                </c:pt>
                <c:pt idx="600">
                  <c:v>-4632.0</c:v>
                </c:pt>
                <c:pt idx="601">
                  <c:v>-4653.5</c:v>
                </c:pt>
                <c:pt idx="602">
                  <c:v>-4675.1</c:v>
                </c:pt>
                <c:pt idx="603">
                  <c:v>-4696.8</c:v>
                </c:pt>
                <c:pt idx="604">
                  <c:v>-4729.5</c:v>
                </c:pt>
                <c:pt idx="605">
                  <c:v>-4751.4</c:v>
                </c:pt>
                <c:pt idx="606">
                  <c:v>-4773.3</c:v>
                </c:pt>
                <c:pt idx="607">
                  <c:v>-4795.4</c:v>
                </c:pt>
                <c:pt idx="608">
                  <c:v>-4817.5</c:v>
                </c:pt>
                <c:pt idx="609">
                  <c:v>-4839.7</c:v>
                </c:pt>
                <c:pt idx="610">
                  <c:v>-4873.2</c:v>
                </c:pt>
                <c:pt idx="611">
                  <c:v>-4895.6</c:v>
                </c:pt>
                <c:pt idx="612">
                  <c:v>-4918.1</c:v>
                </c:pt>
                <c:pt idx="613">
                  <c:v>-4940.7</c:v>
                </c:pt>
                <c:pt idx="614">
                  <c:v>-4963.4</c:v>
                </c:pt>
                <c:pt idx="615">
                  <c:v>-4986.2</c:v>
                </c:pt>
                <c:pt idx="616">
                  <c:v>-5009.0</c:v>
                </c:pt>
                <c:pt idx="617">
                  <c:v>-5032.0</c:v>
                </c:pt>
                <c:pt idx="618">
                  <c:v>-5055.0</c:v>
                </c:pt>
                <c:pt idx="619">
                  <c:v>-5078.1</c:v>
                </c:pt>
                <c:pt idx="620">
                  <c:v>-5101.3</c:v>
                </c:pt>
                <c:pt idx="621">
                  <c:v>-5124.6</c:v>
                </c:pt>
                <c:pt idx="622">
                  <c:v>-5148.0</c:v>
                </c:pt>
                <c:pt idx="623">
                  <c:v>-5171.4</c:v>
                </c:pt>
                <c:pt idx="624">
                  <c:v>-5195.0</c:v>
                </c:pt>
                <c:pt idx="625">
                  <c:v>-5242.3</c:v>
                </c:pt>
                <c:pt idx="626">
                  <c:v>-5266.1</c:v>
                </c:pt>
                <c:pt idx="627">
                  <c:v>-5290.1</c:v>
                </c:pt>
                <c:pt idx="628">
                  <c:v>-5314.0</c:v>
                </c:pt>
                <c:pt idx="629">
                  <c:v>-5338.1</c:v>
                </c:pt>
                <c:pt idx="630">
                  <c:v>-5362.3</c:v>
                </c:pt>
                <c:pt idx="631">
                  <c:v>-5386.6</c:v>
                </c:pt>
                <c:pt idx="632">
                  <c:v>-5410.9</c:v>
                </c:pt>
                <c:pt idx="633">
                  <c:v>-5435.4</c:v>
                </c:pt>
                <c:pt idx="634">
                  <c:v>-5459.9</c:v>
                </c:pt>
                <c:pt idx="635">
                  <c:v>-5484.5</c:v>
                </c:pt>
                <c:pt idx="636">
                  <c:v>-5509.3</c:v>
                </c:pt>
                <c:pt idx="637">
                  <c:v>-5534.1</c:v>
                </c:pt>
                <c:pt idx="638">
                  <c:v>-5559.0</c:v>
                </c:pt>
                <c:pt idx="639">
                  <c:v>-5584.0</c:v>
                </c:pt>
                <c:pt idx="640">
                  <c:v>-5609.1</c:v>
                </c:pt>
                <c:pt idx="641">
                  <c:v>-5634.3</c:v>
                </c:pt>
                <c:pt idx="642">
                  <c:v>-5659.6</c:v>
                </c:pt>
                <c:pt idx="643">
                  <c:v>-5685.0</c:v>
                </c:pt>
                <c:pt idx="644">
                  <c:v>-5710.4</c:v>
                </c:pt>
                <c:pt idx="645">
                  <c:v>-5736.0</c:v>
                </c:pt>
                <c:pt idx="646">
                  <c:v>-5761.7</c:v>
                </c:pt>
                <c:pt idx="647">
                  <c:v>-5904.5</c:v>
                </c:pt>
                <c:pt idx="648">
                  <c:v>-5930.8</c:v>
                </c:pt>
              </c:numCache>
            </c:numRef>
          </c:xVal>
          <c:yVal>
            <c:numRef>
              <c:f>Sheet1!$C$2:$C$650</c:f>
              <c:numCache>
                <c:formatCode>General</c:formatCode>
                <c:ptCount val="649"/>
                <c:pt idx="0">
                  <c:v>1.202</c:v>
                </c:pt>
                <c:pt idx="1">
                  <c:v>1.272</c:v>
                </c:pt>
                <c:pt idx="2">
                  <c:v>1.262</c:v>
                </c:pt>
                <c:pt idx="3">
                  <c:v>1.162</c:v>
                </c:pt>
                <c:pt idx="4">
                  <c:v>1.232</c:v>
                </c:pt>
                <c:pt idx="5">
                  <c:v>1.222</c:v>
                </c:pt>
                <c:pt idx="6">
                  <c:v>0.952</c:v>
                </c:pt>
                <c:pt idx="7">
                  <c:v>1.052</c:v>
                </c:pt>
                <c:pt idx="8">
                  <c:v>1.131</c:v>
                </c:pt>
                <c:pt idx="9">
                  <c:v>1.161</c:v>
                </c:pt>
                <c:pt idx="10">
                  <c:v>1.271</c:v>
                </c:pt>
                <c:pt idx="11">
                  <c:v>1.131</c:v>
                </c:pt>
                <c:pt idx="12">
                  <c:v>1.101</c:v>
                </c:pt>
                <c:pt idx="13">
                  <c:v>1.271</c:v>
                </c:pt>
                <c:pt idx="14">
                  <c:v>1.211</c:v>
                </c:pt>
                <c:pt idx="15">
                  <c:v>1.221</c:v>
                </c:pt>
                <c:pt idx="16">
                  <c:v>1.08</c:v>
                </c:pt>
                <c:pt idx="17">
                  <c:v>1.05</c:v>
                </c:pt>
                <c:pt idx="18">
                  <c:v>1.27</c:v>
                </c:pt>
                <c:pt idx="19">
                  <c:v>1.08</c:v>
                </c:pt>
                <c:pt idx="20">
                  <c:v>1.03</c:v>
                </c:pt>
                <c:pt idx="21">
                  <c:v>1.13</c:v>
                </c:pt>
                <c:pt idx="22">
                  <c:v>1.21</c:v>
                </c:pt>
                <c:pt idx="23">
                  <c:v>1.349</c:v>
                </c:pt>
                <c:pt idx="24">
                  <c:v>1.269</c:v>
                </c:pt>
                <c:pt idx="25">
                  <c:v>1.319</c:v>
                </c:pt>
                <c:pt idx="26">
                  <c:v>1.179</c:v>
                </c:pt>
                <c:pt idx="27">
                  <c:v>1.269</c:v>
                </c:pt>
                <c:pt idx="28">
                  <c:v>1.269</c:v>
                </c:pt>
                <c:pt idx="29">
                  <c:v>1.098</c:v>
                </c:pt>
                <c:pt idx="30">
                  <c:v>1.238</c:v>
                </c:pt>
                <c:pt idx="31">
                  <c:v>1.198</c:v>
                </c:pt>
                <c:pt idx="32">
                  <c:v>1.428</c:v>
                </c:pt>
                <c:pt idx="33">
                  <c:v>1.238</c:v>
                </c:pt>
                <c:pt idx="34">
                  <c:v>1.307</c:v>
                </c:pt>
                <c:pt idx="35">
                  <c:v>1.247</c:v>
                </c:pt>
                <c:pt idx="36">
                  <c:v>1.157</c:v>
                </c:pt>
                <c:pt idx="37">
                  <c:v>1.247</c:v>
                </c:pt>
                <c:pt idx="38">
                  <c:v>1.106</c:v>
                </c:pt>
                <c:pt idx="39">
                  <c:v>1.206</c:v>
                </c:pt>
                <c:pt idx="40">
                  <c:v>1.376</c:v>
                </c:pt>
                <c:pt idx="41">
                  <c:v>1.126</c:v>
                </c:pt>
                <c:pt idx="42">
                  <c:v>1.226</c:v>
                </c:pt>
                <c:pt idx="43">
                  <c:v>1.195</c:v>
                </c:pt>
                <c:pt idx="44">
                  <c:v>1.125</c:v>
                </c:pt>
                <c:pt idx="45">
                  <c:v>1.275</c:v>
                </c:pt>
                <c:pt idx="46">
                  <c:v>1.195</c:v>
                </c:pt>
                <c:pt idx="47">
                  <c:v>1.174</c:v>
                </c:pt>
                <c:pt idx="48">
                  <c:v>1.304</c:v>
                </c:pt>
                <c:pt idx="49">
                  <c:v>1.224</c:v>
                </c:pt>
                <c:pt idx="50">
                  <c:v>1.234</c:v>
                </c:pt>
                <c:pt idx="51">
                  <c:v>1.254</c:v>
                </c:pt>
                <c:pt idx="52">
                  <c:v>1.174</c:v>
                </c:pt>
                <c:pt idx="53">
                  <c:v>1.334</c:v>
                </c:pt>
                <c:pt idx="54">
                  <c:v>1.054</c:v>
                </c:pt>
                <c:pt idx="55">
                  <c:v>1.284</c:v>
                </c:pt>
                <c:pt idx="56">
                  <c:v>1.284</c:v>
                </c:pt>
                <c:pt idx="57">
                  <c:v>0.974</c:v>
                </c:pt>
                <c:pt idx="58">
                  <c:v>1.174</c:v>
                </c:pt>
                <c:pt idx="59">
                  <c:v>1.314</c:v>
                </c:pt>
                <c:pt idx="60">
                  <c:v>1.334</c:v>
                </c:pt>
                <c:pt idx="61">
                  <c:v>1.433</c:v>
                </c:pt>
                <c:pt idx="62">
                  <c:v>1.343</c:v>
                </c:pt>
                <c:pt idx="63">
                  <c:v>1.273</c:v>
                </c:pt>
                <c:pt idx="64">
                  <c:v>1.293</c:v>
                </c:pt>
                <c:pt idx="65">
                  <c:v>1.333</c:v>
                </c:pt>
                <c:pt idx="66">
                  <c:v>1.443</c:v>
                </c:pt>
                <c:pt idx="67">
                  <c:v>1.243</c:v>
                </c:pt>
                <c:pt idx="68">
                  <c:v>1.243</c:v>
                </c:pt>
                <c:pt idx="69">
                  <c:v>1.283</c:v>
                </c:pt>
                <c:pt idx="70">
                  <c:v>1.243</c:v>
                </c:pt>
                <c:pt idx="71">
                  <c:v>1.193</c:v>
                </c:pt>
                <c:pt idx="72">
                  <c:v>1.123</c:v>
                </c:pt>
                <c:pt idx="73">
                  <c:v>1.133</c:v>
                </c:pt>
                <c:pt idx="74">
                  <c:v>1.303</c:v>
                </c:pt>
                <c:pt idx="75">
                  <c:v>1.203</c:v>
                </c:pt>
                <c:pt idx="76">
                  <c:v>1.303</c:v>
                </c:pt>
                <c:pt idx="77">
                  <c:v>1.272</c:v>
                </c:pt>
                <c:pt idx="78">
                  <c:v>1.242</c:v>
                </c:pt>
                <c:pt idx="79">
                  <c:v>1.382</c:v>
                </c:pt>
                <c:pt idx="80">
                  <c:v>1.322</c:v>
                </c:pt>
                <c:pt idx="81">
                  <c:v>1.242</c:v>
                </c:pt>
                <c:pt idx="82">
                  <c:v>1.342</c:v>
                </c:pt>
                <c:pt idx="83">
                  <c:v>1.282</c:v>
                </c:pt>
                <c:pt idx="84">
                  <c:v>1.242</c:v>
                </c:pt>
                <c:pt idx="85">
                  <c:v>1.312</c:v>
                </c:pt>
                <c:pt idx="86">
                  <c:v>1.352</c:v>
                </c:pt>
                <c:pt idx="87">
                  <c:v>1.361</c:v>
                </c:pt>
                <c:pt idx="88">
                  <c:v>1.231</c:v>
                </c:pt>
                <c:pt idx="89">
                  <c:v>1.261</c:v>
                </c:pt>
                <c:pt idx="90">
                  <c:v>1.271</c:v>
                </c:pt>
                <c:pt idx="91">
                  <c:v>1.211</c:v>
                </c:pt>
                <c:pt idx="92">
                  <c:v>1.341</c:v>
                </c:pt>
                <c:pt idx="93">
                  <c:v>0.981</c:v>
                </c:pt>
                <c:pt idx="94">
                  <c:v>1.251</c:v>
                </c:pt>
                <c:pt idx="95">
                  <c:v>1.211</c:v>
                </c:pt>
                <c:pt idx="96">
                  <c:v>1.291</c:v>
                </c:pt>
                <c:pt idx="97">
                  <c:v>1.331</c:v>
                </c:pt>
                <c:pt idx="98">
                  <c:v>1.191</c:v>
                </c:pt>
                <c:pt idx="99">
                  <c:v>1.17</c:v>
                </c:pt>
                <c:pt idx="100">
                  <c:v>1.19</c:v>
                </c:pt>
                <c:pt idx="101">
                  <c:v>1.14</c:v>
                </c:pt>
                <c:pt idx="102">
                  <c:v>1.33</c:v>
                </c:pt>
                <c:pt idx="103">
                  <c:v>1.24</c:v>
                </c:pt>
                <c:pt idx="104">
                  <c:v>1.22</c:v>
                </c:pt>
                <c:pt idx="105">
                  <c:v>1.18</c:v>
                </c:pt>
                <c:pt idx="106">
                  <c:v>1.1</c:v>
                </c:pt>
                <c:pt idx="107">
                  <c:v>1.31</c:v>
                </c:pt>
                <c:pt idx="108">
                  <c:v>1.09</c:v>
                </c:pt>
                <c:pt idx="109">
                  <c:v>1.22</c:v>
                </c:pt>
                <c:pt idx="110">
                  <c:v>1.17</c:v>
                </c:pt>
                <c:pt idx="111">
                  <c:v>1.139</c:v>
                </c:pt>
                <c:pt idx="112">
                  <c:v>1.069</c:v>
                </c:pt>
                <c:pt idx="113">
                  <c:v>0.949</c:v>
                </c:pt>
                <c:pt idx="114">
                  <c:v>1.159</c:v>
                </c:pt>
                <c:pt idx="115">
                  <c:v>0.999</c:v>
                </c:pt>
                <c:pt idx="116">
                  <c:v>1.129</c:v>
                </c:pt>
                <c:pt idx="117">
                  <c:v>1.179</c:v>
                </c:pt>
                <c:pt idx="118">
                  <c:v>1.129</c:v>
                </c:pt>
                <c:pt idx="119">
                  <c:v>1.159</c:v>
                </c:pt>
                <c:pt idx="120">
                  <c:v>1.129</c:v>
                </c:pt>
                <c:pt idx="121">
                  <c:v>1.209</c:v>
                </c:pt>
                <c:pt idx="122">
                  <c:v>1.049</c:v>
                </c:pt>
                <c:pt idx="123">
                  <c:v>1.048</c:v>
                </c:pt>
                <c:pt idx="124">
                  <c:v>1.208</c:v>
                </c:pt>
                <c:pt idx="125">
                  <c:v>1.108</c:v>
                </c:pt>
                <c:pt idx="126">
                  <c:v>1.108</c:v>
                </c:pt>
                <c:pt idx="127">
                  <c:v>1.408</c:v>
                </c:pt>
                <c:pt idx="128">
                  <c:v>1.208</c:v>
                </c:pt>
                <c:pt idx="129">
                  <c:v>1.398</c:v>
                </c:pt>
                <c:pt idx="130">
                  <c:v>1.068</c:v>
                </c:pt>
                <c:pt idx="131">
                  <c:v>1.228</c:v>
                </c:pt>
                <c:pt idx="132">
                  <c:v>1.158</c:v>
                </c:pt>
                <c:pt idx="133">
                  <c:v>1.138</c:v>
                </c:pt>
                <c:pt idx="134">
                  <c:v>1.198</c:v>
                </c:pt>
                <c:pt idx="135">
                  <c:v>1.077</c:v>
                </c:pt>
                <c:pt idx="136">
                  <c:v>1.027</c:v>
                </c:pt>
                <c:pt idx="137">
                  <c:v>1.437</c:v>
                </c:pt>
                <c:pt idx="138">
                  <c:v>1.247</c:v>
                </c:pt>
                <c:pt idx="139">
                  <c:v>1.227</c:v>
                </c:pt>
                <c:pt idx="140">
                  <c:v>1.157</c:v>
                </c:pt>
                <c:pt idx="141">
                  <c:v>1.147</c:v>
                </c:pt>
                <c:pt idx="142">
                  <c:v>1.117</c:v>
                </c:pt>
                <c:pt idx="143">
                  <c:v>1.207</c:v>
                </c:pt>
                <c:pt idx="144">
                  <c:v>1.337</c:v>
                </c:pt>
                <c:pt idx="145">
                  <c:v>1.087</c:v>
                </c:pt>
                <c:pt idx="146">
                  <c:v>1.157</c:v>
                </c:pt>
                <c:pt idx="147">
                  <c:v>1.256</c:v>
                </c:pt>
                <c:pt idx="148">
                  <c:v>1.396</c:v>
                </c:pt>
                <c:pt idx="149">
                  <c:v>1.136</c:v>
                </c:pt>
                <c:pt idx="150">
                  <c:v>1.316</c:v>
                </c:pt>
                <c:pt idx="151">
                  <c:v>1.346</c:v>
                </c:pt>
                <c:pt idx="152">
                  <c:v>1.446</c:v>
                </c:pt>
                <c:pt idx="153">
                  <c:v>1.156</c:v>
                </c:pt>
                <c:pt idx="154">
                  <c:v>1.316</c:v>
                </c:pt>
                <c:pt idx="155">
                  <c:v>1.196</c:v>
                </c:pt>
                <c:pt idx="156">
                  <c:v>1.406</c:v>
                </c:pt>
                <c:pt idx="157">
                  <c:v>1.296</c:v>
                </c:pt>
                <c:pt idx="158">
                  <c:v>1.266</c:v>
                </c:pt>
                <c:pt idx="159">
                  <c:v>1.236</c:v>
                </c:pt>
                <c:pt idx="160">
                  <c:v>1.235</c:v>
                </c:pt>
                <c:pt idx="161">
                  <c:v>1.145</c:v>
                </c:pt>
                <c:pt idx="162">
                  <c:v>1.275</c:v>
                </c:pt>
                <c:pt idx="163">
                  <c:v>1.085</c:v>
                </c:pt>
                <c:pt idx="164">
                  <c:v>1.115</c:v>
                </c:pt>
                <c:pt idx="165">
                  <c:v>1.135</c:v>
                </c:pt>
                <c:pt idx="166">
                  <c:v>1.255</c:v>
                </c:pt>
                <c:pt idx="167">
                  <c:v>1.055</c:v>
                </c:pt>
                <c:pt idx="168">
                  <c:v>1.195</c:v>
                </c:pt>
                <c:pt idx="169">
                  <c:v>1.115</c:v>
                </c:pt>
                <c:pt idx="170">
                  <c:v>1.174</c:v>
                </c:pt>
                <c:pt idx="171">
                  <c:v>0.914</c:v>
                </c:pt>
                <c:pt idx="172">
                  <c:v>1.254</c:v>
                </c:pt>
                <c:pt idx="173">
                  <c:v>1.134</c:v>
                </c:pt>
                <c:pt idx="174">
                  <c:v>0.904</c:v>
                </c:pt>
                <c:pt idx="175">
                  <c:v>1.114</c:v>
                </c:pt>
                <c:pt idx="176">
                  <c:v>1.084</c:v>
                </c:pt>
                <c:pt idx="177">
                  <c:v>1.194</c:v>
                </c:pt>
                <c:pt idx="178">
                  <c:v>0.994</c:v>
                </c:pt>
                <c:pt idx="179">
                  <c:v>1.124</c:v>
                </c:pt>
                <c:pt idx="180">
                  <c:v>1.024</c:v>
                </c:pt>
                <c:pt idx="181">
                  <c:v>1.054</c:v>
                </c:pt>
                <c:pt idx="182">
                  <c:v>0.783</c:v>
                </c:pt>
                <c:pt idx="183">
                  <c:v>1.183</c:v>
                </c:pt>
                <c:pt idx="184">
                  <c:v>1.003</c:v>
                </c:pt>
                <c:pt idx="185">
                  <c:v>1.163</c:v>
                </c:pt>
                <c:pt idx="186">
                  <c:v>1.143</c:v>
                </c:pt>
                <c:pt idx="187">
                  <c:v>1.323</c:v>
                </c:pt>
                <c:pt idx="188">
                  <c:v>1.233</c:v>
                </c:pt>
                <c:pt idx="189">
                  <c:v>1.053</c:v>
                </c:pt>
                <c:pt idx="190">
                  <c:v>1.113</c:v>
                </c:pt>
                <c:pt idx="191">
                  <c:v>1.123</c:v>
                </c:pt>
                <c:pt idx="192">
                  <c:v>1.263</c:v>
                </c:pt>
                <c:pt idx="193">
                  <c:v>1.123</c:v>
                </c:pt>
                <c:pt idx="194">
                  <c:v>1.303</c:v>
                </c:pt>
                <c:pt idx="195">
                  <c:v>1.093</c:v>
                </c:pt>
                <c:pt idx="196">
                  <c:v>1.043</c:v>
                </c:pt>
                <c:pt idx="197">
                  <c:v>1.112</c:v>
                </c:pt>
                <c:pt idx="198">
                  <c:v>0.862</c:v>
                </c:pt>
                <c:pt idx="199">
                  <c:v>1.152</c:v>
                </c:pt>
                <c:pt idx="200">
                  <c:v>1.082</c:v>
                </c:pt>
                <c:pt idx="201">
                  <c:v>0.902</c:v>
                </c:pt>
                <c:pt idx="202">
                  <c:v>1.122</c:v>
                </c:pt>
                <c:pt idx="203">
                  <c:v>1.102</c:v>
                </c:pt>
                <c:pt idx="204">
                  <c:v>1.212</c:v>
                </c:pt>
                <c:pt idx="205">
                  <c:v>1.202</c:v>
                </c:pt>
                <c:pt idx="206">
                  <c:v>1.192</c:v>
                </c:pt>
                <c:pt idx="207">
                  <c:v>1.092</c:v>
                </c:pt>
                <c:pt idx="208">
                  <c:v>1.112</c:v>
                </c:pt>
                <c:pt idx="209">
                  <c:v>1.162</c:v>
                </c:pt>
                <c:pt idx="210">
                  <c:v>1.101</c:v>
                </c:pt>
                <c:pt idx="211">
                  <c:v>1.331</c:v>
                </c:pt>
                <c:pt idx="212">
                  <c:v>1.141</c:v>
                </c:pt>
                <c:pt idx="213">
                  <c:v>1.041</c:v>
                </c:pt>
                <c:pt idx="214">
                  <c:v>0.941</c:v>
                </c:pt>
                <c:pt idx="215">
                  <c:v>0.971</c:v>
                </c:pt>
                <c:pt idx="216">
                  <c:v>1.121</c:v>
                </c:pt>
                <c:pt idx="217">
                  <c:v>1.021</c:v>
                </c:pt>
                <c:pt idx="218">
                  <c:v>1.181</c:v>
                </c:pt>
                <c:pt idx="219">
                  <c:v>1.171</c:v>
                </c:pt>
                <c:pt idx="220">
                  <c:v>0.851</c:v>
                </c:pt>
                <c:pt idx="221">
                  <c:v>0.991</c:v>
                </c:pt>
                <c:pt idx="222">
                  <c:v>0.891</c:v>
                </c:pt>
                <c:pt idx="223">
                  <c:v>0.99</c:v>
                </c:pt>
                <c:pt idx="224">
                  <c:v>1.06</c:v>
                </c:pt>
                <c:pt idx="225">
                  <c:v>1.12</c:v>
                </c:pt>
                <c:pt idx="226">
                  <c:v>1.1</c:v>
                </c:pt>
                <c:pt idx="227">
                  <c:v>1.15</c:v>
                </c:pt>
                <c:pt idx="228">
                  <c:v>0.89</c:v>
                </c:pt>
                <c:pt idx="229">
                  <c:v>1.21</c:v>
                </c:pt>
                <c:pt idx="230">
                  <c:v>1.24</c:v>
                </c:pt>
                <c:pt idx="231">
                  <c:v>1.08</c:v>
                </c:pt>
                <c:pt idx="232">
                  <c:v>1.12</c:v>
                </c:pt>
                <c:pt idx="233">
                  <c:v>0.86</c:v>
                </c:pt>
                <c:pt idx="234">
                  <c:v>1.09</c:v>
                </c:pt>
                <c:pt idx="235">
                  <c:v>0.84</c:v>
                </c:pt>
                <c:pt idx="236">
                  <c:v>1.279</c:v>
                </c:pt>
                <c:pt idx="237">
                  <c:v>1.179</c:v>
                </c:pt>
                <c:pt idx="238">
                  <c:v>1.019</c:v>
                </c:pt>
                <c:pt idx="239">
                  <c:v>1.279</c:v>
                </c:pt>
                <c:pt idx="240">
                  <c:v>0.889</c:v>
                </c:pt>
                <c:pt idx="241">
                  <c:v>0.959</c:v>
                </c:pt>
                <c:pt idx="242">
                  <c:v>1.199</c:v>
                </c:pt>
                <c:pt idx="243">
                  <c:v>1.179</c:v>
                </c:pt>
                <c:pt idx="244">
                  <c:v>1.029</c:v>
                </c:pt>
                <c:pt idx="245">
                  <c:v>1.029</c:v>
                </c:pt>
                <c:pt idx="246">
                  <c:v>1.059</c:v>
                </c:pt>
                <c:pt idx="247">
                  <c:v>1.009</c:v>
                </c:pt>
                <c:pt idx="248">
                  <c:v>0.908</c:v>
                </c:pt>
                <c:pt idx="249">
                  <c:v>1.048</c:v>
                </c:pt>
                <c:pt idx="250">
                  <c:v>1.068</c:v>
                </c:pt>
                <c:pt idx="251">
                  <c:v>0.958</c:v>
                </c:pt>
                <c:pt idx="252">
                  <c:v>1.108</c:v>
                </c:pt>
                <c:pt idx="253">
                  <c:v>1.038</c:v>
                </c:pt>
                <c:pt idx="254">
                  <c:v>1.148</c:v>
                </c:pt>
                <c:pt idx="255">
                  <c:v>1.158</c:v>
                </c:pt>
                <c:pt idx="256">
                  <c:v>1.148</c:v>
                </c:pt>
                <c:pt idx="257">
                  <c:v>1.118</c:v>
                </c:pt>
                <c:pt idx="258">
                  <c:v>1.108</c:v>
                </c:pt>
                <c:pt idx="259">
                  <c:v>1.138</c:v>
                </c:pt>
                <c:pt idx="260">
                  <c:v>1.038</c:v>
                </c:pt>
                <c:pt idx="261">
                  <c:v>1.228</c:v>
                </c:pt>
                <c:pt idx="262">
                  <c:v>1.077</c:v>
                </c:pt>
                <c:pt idx="263">
                  <c:v>1.117</c:v>
                </c:pt>
                <c:pt idx="264">
                  <c:v>0.997</c:v>
                </c:pt>
                <c:pt idx="265">
                  <c:v>1.187</c:v>
                </c:pt>
                <c:pt idx="266">
                  <c:v>1.187</c:v>
                </c:pt>
                <c:pt idx="267">
                  <c:v>1.117</c:v>
                </c:pt>
                <c:pt idx="268">
                  <c:v>1.217</c:v>
                </c:pt>
                <c:pt idx="269">
                  <c:v>1.097</c:v>
                </c:pt>
                <c:pt idx="270">
                  <c:v>1.177</c:v>
                </c:pt>
                <c:pt idx="271">
                  <c:v>1.077</c:v>
                </c:pt>
                <c:pt idx="272">
                  <c:v>1.197</c:v>
                </c:pt>
                <c:pt idx="273">
                  <c:v>1.106</c:v>
                </c:pt>
                <c:pt idx="274">
                  <c:v>1.166</c:v>
                </c:pt>
                <c:pt idx="275">
                  <c:v>0.906</c:v>
                </c:pt>
                <c:pt idx="276">
                  <c:v>0.9</c:v>
                </c:pt>
                <c:pt idx="277">
                  <c:v>0.946</c:v>
                </c:pt>
                <c:pt idx="278">
                  <c:v>0.946</c:v>
                </c:pt>
                <c:pt idx="279">
                  <c:v>1.306</c:v>
                </c:pt>
                <c:pt idx="280">
                  <c:v>1.176</c:v>
                </c:pt>
                <c:pt idx="281">
                  <c:v>1.196</c:v>
                </c:pt>
                <c:pt idx="282">
                  <c:v>1.376</c:v>
                </c:pt>
                <c:pt idx="283">
                  <c:v>1.106</c:v>
                </c:pt>
                <c:pt idx="284">
                  <c:v>1.096</c:v>
                </c:pt>
                <c:pt idx="285">
                  <c:v>0.996</c:v>
                </c:pt>
                <c:pt idx="286">
                  <c:v>1.185</c:v>
                </c:pt>
                <c:pt idx="287">
                  <c:v>1.175</c:v>
                </c:pt>
                <c:pt idx="288">
                  <c:v>1.275</c:v>
                </c:pt>
                <c:pt idx="289">
                  <c:v>1.375</c:v>
                </c:pt>
                <c:pt idx="290">
                  <c:v>1.055</c:v>
                </c:pt>
                <c:pt idx="291">
                  <c:v>1.345</c:v>
                </c:pt>
                <c:pt idx="292">
                  <c:v>1.185</c:v>
                </c:pt>
                <c:pt idx="293">
                  <c:v>1.165</c:v>
                </c:pt>
                <c:pt idx="294">
                  <c:v>1.265</c:v>
                </c:pt>
                <c:pt idx="295">
                  <c:v>1.015</c:v>
                </c:pt>
                <c:pt idx="296">
                  <c:v>1.265</c:v>
                </c:pt>
                <c:pt idx="297">
                  <c:v>1.428</c:v>
                </c:pt>
                <c:pt idx="298">
                  <c:v>1.338</c:v>
                </c:pt>
                <c:pt idx="299">
                  <c:v>1.356</c:v>
                </c:pt>
                <c:pt idx="300">
                  <c:v>1.361</c:v>
                </c:pt>
                <c:pt idx="301">
                  <c:v>1.224</c:v>
                </c:pt>
                <c:pt idx="302">
                  <c:v>1.311</c:v>
                </c:pt>
                <c:pt idx="303">
                  <c:v>1.134</c:v>
                </c:pt>
                <c:pt idx="304">
                  <c:v>1.155</c:v>
                </c:pt>
                <c:pt idx="305">
                  <c:v>1.243</c:v>
                </c:pt>
                <c:pt idx="306">
                  <c:v>1.154</c:v>
                </c:pt>
                <c:pt idx="307">
                  <c:v>1.431</c:v>
                </c:pt>
                <c:pt idx="308">
                  <c:v>1.114</c:v>
                </c:pt>
                <c:pt idx="309">
                  <c:v>1.198</c:v>
                </c:pt>
                <c:pt idx="310">
                  <c:v>1.374</c:v>
                </c:pt>
                <c:pt idx="311">
                  <c:v>1.093</c:v>
                </c:pt>
                <c:pt idx="312">
                  <c:v>1.203</c:v>
                </c:pt>
                <c:pt idx="313">
                  <c:v>1.17</c:v>
                </c:pt>
                <c:pt idx="314">
                  <c:v>1.293</c:v>
                </c:pt>
                <c:pt idx="315">
                  <c:v>1.181</c:v>
                </c:pt>
                <c:pt idx="316">
                  <c:v>1.263</c:v>
                </c:pt>
                <c:pt idx="317">
                  <c:v>0.916</c:v>
                </c:pt>
                <c:pt idx="318">
                  <c:v>1.163</c:v>
                </c:pt>
                <c:pt idx="319">
                  <c:v>0.955</c:v>
                </c:pt>
                <c:pt idx="320">
                  <c:v>1.213</c:v>
                </c:pt>
                <c:pt idx="321">
                  <c:v>1.045</c:v>
                </c:pt>
                <c:pt idx="322">
                  <c:v>0.962</c:v>
                </c:pt>
                <c:pt idx="323">
                  <c:v>1.106</c:v>
                </c:pt>
                <c:pt idx="324">
                  <c:v>1.332</c:v>
                </c:pt>
                <c:pt idx="325">
                  <c:v>1.077</c:v>
                </c:pt>
                <c:pt idx="326">
                  <c:v>1.102</c:v>
                </c:pt>
                <c:pt idx="327">
                  <c:v>1.155</c:v>
                </c:pt>
                <c:pt idx="328">
                  <c:v>1.112</c:v>
                </c:pt>
                <c:pt idx="329">
                  <c:v>1.353</c:v>
                </c:pt>
                <c:pt idx="330">
                  <c:v>0.801</c:v>
                </c:pt>
                <c:pt idx="331">
                  <c:v>1.133</c:v>
                </c:pt>
                <c:pt idx="332">
                  <c:v>1.171</c:v>
                </c:pt>
                <c:pt idx="333">
                  <c:v>1.146</c:v>
                </c:pt>
                <c:pt idx="334">
                  <c:v>1.241</c:v>
                </c:pt>
                <c:pt idx="335">
                  <c:v>1.036</c:v>
                </c:pt>
                <c:pt idx="336">
                  <c:v>1.181</c:v>
                </c:pt>
                <c:pt idx="337">
                  <c:v>0.89</c:v>
                </c:pt>
                <c:pt idx="338">
                  <c:v>1.061</c:v>
                </c:pt>
                <c:pt idx="339">
                  <c:v>1.005</c:v>
                </c:pt>
                <c:pt idx="340">
                  <c:v>1.06</c:v>
                </c:pt>
                <c:pt idx="341">
                  <c:v>0.914</c:v>
                </c:pt>
                <c:pt idx="342">
                  <c:v>1.059</c:v>
                </c:pt>
                <c:pt idx="343">
                  <c:v>0.87</c:v>
                </c:pt>
                <c:pt idx="344">
                  <c:v>1.025</c:v>
                </c:pt>
                <c:pt idx="345">
                  <c:v>0.95</c:v>
                </c:pt>
                <c:pt idx="346">
                  <c:v>1.19</c:v>
                </c:pt>
                <c:pt idx="347">
                  <c:v>0.99</c:v>
                </c:pt>
                <c:pt idx="348">
                  <c:v>1.12</c:v>
                </c:pt>
                <c:pt idx="349">
                  <c:v>1.199</c:v>
                </c:pt>
                <c:pt idx="350">
                  <c:v>1.245</c:v>
                </c:pt>
                <c:pt idx="351">
                  <c:v>1.229</c:v>
                </c:pt>
                <c:pt idx="352">
                  <c:v>1.291</c:v>
                </c:pt>
                <c:pt idx="353">
                  <c:v>1.249</c:v>
                </c:pt>
                <c:pt idx="354">
                  <c:v>1.149</c:v>
                </c:pt>
                <c:pt idx="355">
                  <c:v>1.159</c:v>
                </c:pt>
                <c:pt idx="356">
                  <c:v>1.098</c:v>
                </c:pt>
                <c:pt idx="357">
                  <c:v>1.118</c:v>
                </c:pt>
                <c:pt idx="358">
                  <c:v>1.298</c:v>
                </c:pt>
                <c:pt idx="359">
                  <c:v>1.098</c:v>
                </c:pt>
                <c:pt idx="360">
                  <c:v>1.118</c:v>
                </c:pt>
                <c:pt idx="361">
                  <c:v>1.178</c:v>
                </c:pt>
                <c:pt idx="362">
                  <c:v>1.108</c:v>
                </c:pt>
                <c:pt idx="363">
                  <c:v>1.167</c:v>
                </c:pt>
                <c:pt idx="364">
                  <c:v>1.307</c:v>
                </c:pt>
                <c:pt idx="365">
                  <c:v>1.077</c:v>
                </c:pt>
                <c:pt idx="366">
                  <c:v>1.227</c:v>
                </c:pt>
                <c:pt idx="367">
                  <c:v>0.947</c:v>
                </c:pt>
                <c:pt idx="368">
                  <c:v>1.357</c:v>
                </c:pt>
                <c:pt idx="369">
                  <c:v>1.257</c:v>
                </c:pt>
                <c:pt idx="370">
                  <c:v>0.927</c:v>
                </c:pt>
                <c:pt idx="371">
                  <c:v>1.086</c:v>
                </c:pt>
                <c:pt idx="372">
                  <c:v>1.286</c:v>
                </c:pt>
                <c:pt idx="373">
                  <c:v>1.256</c:v>
                </c:pt>
                <c:pt idx="374">
                  <c:v>1.176</c:v>
                </c:pt>
                <c:pt idx="375">
                  <c:v>1.096</c:v>
                </c:pt>
                <c:pt idx="376">
                  <c:v>1.296</c:v>
                </c:pt>
                <c:pt idx="377">
                  <c:v>1.176</c:v>
                </c:pt>
                <c:pt idx="378">
                  <c:v>1.185</c:v>
                </c:pt>
                <c:pt idx="379">
                  <c:v>1.205</c:v>
                </c:pt>
                <c:pt idx="380">
                  <c:v>1.155</c:v>
                </c:pt>
                <c:pt idx="381">
                  <c:v>1.255</c:v>
                </c:pt>
                <c:pt idx="382">
                  <c:v>1.215</c:v>
                </c:pt>
                <c:pt idx="383">
                  <c:v>1.205</c:v>
                </c:pt>
                <c:pt idx="384">
                  <c:v>1.275</c:v>
                </c:pt>
                <c:pt idx="385">
                  <c:v>1.235</c:v>
                </c:pt>
                <c:pt idx="386">
                  <c:v>1.265</c:v>
                </c:pt>
                <c:pt idx="387">
                  <c:v>1.115</c:v>
                </c:pt>
                <c:pt idx="388">
                  <c:v>1.155</c:v>
                </c:pt>
                <c:pt idx="389">
                  <c:v>1.164</c:v>
                </c:pt>
                <c:pt idx="390">
                  <c:v>1.134</c:v>
                </c:pt>
                <c:pt idx="391">
                  <c:v>1.144</c:v>
                </c:pt>
                <c:pt idx="392">
                  <c:v>1.224</c:v>
                </c:pt>
                <c:pt idx="393">
                  <c:v>1.274</c:v>
                </c:pt>
                <c:pt idx="394">
                  <c:v>1.104</c:v>
                </c:pt>
                <c:pt idx="395">
                  <c:v>1.134</c:v>
                </c:pt>
                <c:pt idx="396">
                  <c:v>0.904</c:v>
                </c:pt>
                <c:pt idx="397">
                  <c:v>1.194</c:v>
                </c:pt>
                <c:pt idx="398">
                  <c:v>1.104</c:v>
                </c:pt>
                <c:pt idx="399">
                  <c:v>1.224</c:v>
                </c:pt>
                <c:pt idx="400">
                  <c:v>1.244</c:v>
                </c:pt>
                <c:pt idx="401">
                  <c:v>1.274</c:v>
                </c:pt>
                <c:pt idx="402">
                  <c:v>1.104</c:v>
                </c:pt>
                <c:pt idx="403">
                  <c:v>1.414</c:v>
                </c:pt>
                <c:pt idx="404">
                  <c:v>1.253</c:v>
                </c:pt>
                <c:pt idx="405">
                  <c:v>1.273</c:v>
                </c:pt>
                <c:pt idx="406">
                  <c:v>0.973</c:v>
                </c:pt>
                <c:pt idx="407">
                  <c:v>1.113</c:v>
                </c:pt>
                <c:pt idx="408">
                  <c:v>1.203</c:v>
                </c:pt>
                <c:pt idx="409">
                  <c:v>0.933</c:v>
                </c:pt>
                <c:pt idx="410">
                  <c:v>1.123</c:v>
                </c:pt>
                <c:pt idx="411">
                  <c:v>1.046</c:v>
                </c:pt>
                <c:pt idx="412">
                  <c:v>1.063</c:v>
                </c:pt>
                <c:pt idx="413">
                  <c:v>0.943</c:v>
                </c:pt>
                <c:pt idx="414">
                  <c:v>1.283</c:v>
                </c:pt>
                <c:pt idx="415">
                  <c:v>0.903</c:v>
                </c:pt>
                <c:pt idx="416">
                  <c:v>0.993</c:v>
                </c:pt>
                <c:pt idx="417">
                  <c:v>1.113</c:v>
                </c:pt>
                <c:pt idx="418">
                  <c:v>1.263</c:v>
                </c:pt>
                <c:pt idx="419">
                  <c:v>1.153</c:v>
                </c:pt>
                <c:pt idx="420">
                  <c:v>1.122</c:v>
                </c:pt>
                <c:pt idx="421">
                  <c:v>1.252</c:v>
                </c:pt>
                <c:pt idx="422">
                  <c:v>1.322</c:v>
                </c:pt>
                <c:pt idx="423">
                  <c:v>0.952</c:v>
                </c:pt>
                <c:pt idx="424">
                  <c:v>0.982</c:v>
                </c:pt>
                <c:pt idx="425">
                  <c:v>1.322</c:v>
                </c:pt>
                <c:pt idx="426">
                  <c:v>1.482</c:v>
                </c:pt>
                <c:pt idx="427">
                  <c:v>1.342</c:v>
                </c:pt>
                <c:pt idx="428">
                  <c:v>1.272</c:v>
                </c:pt>
                <c:pt idx="429">
                  <c:v>1.172</c:v>
                </c:pt>
                <c:pt idx="430">
                  <c:v>1.092</c:v>
                </c:pt>
                <c:pt idx="431">
                  <c:v>1.182</c:v>
                </c:pt>
                <c:pt idx="432">
                  <c:v>1.142</c:v>
                </c:pt>
                <c:pt idx="433">
                  <c:v>1.102</c:v>
                </c:pt>
                <c:pt idx="434">
                  <c:v>1.102</c:v>
                </c:pt>
                <c:pt idx="435">
                  <c:v>1.231</c:v>
                </c:pt>
                <c:pt idx="436">
                  <c:v>1.221</c:v>
                </c:pt>
                <c:pt idx="437">
                  <c:v>1.051</c:v>
                </c:pt>
                <c:pt idx="438">
                  <c:v>1.251</c:v>
                </c:pt>
                <c:pt idx="439">
                  <c:v>1.301</c:v>
                </c:pt>
                <c:pt idx="440">
                  <c:v>1.23</c:v>
                </c:pt>
                <c:pt idx="441">
                  <c:v>1.29</c:v>
                </c:pt>
                <c:pt idx="442">
                  <c:v>1.25</c:v>
                </c:pt>
                <c:pt idx="443">
                  <c:v>1.27</c:v>
                </c:pt>
                <c:pt idx="444">
                  <c:v>1.34</c:v>
                </c:pt>
                <c:pt idx="445">
                  <c:v>1.25</c:v>
                </c:pt>
                <c:pt idx="446">
                  <c:v>1.259</c:v>
                </c:pt>
                <c:pt idx="447">
                  <c:v>1.209</c:v>
                </c:pt>
                <c:pt idx="448">
                  <c:v>1.099</c:v>
                </c:pt>
                <c:pt idx="449">
                  <c:v>1.199</c:v>
                </c:pt>
                <c:pt idx="450">
                  <c:v>1.189</c:v>
                </c:pt>
                <c:pt idx="451">
                  <c:v>1.218</c:v>
                </c:pt>
                <c:pt idx="452">
                  <c:v>1.058</c:v>
                </c:pt>
                <c:pt idx="453">
                  <c:v>1.158</c:v>
                </c:pt>
                <c:pt idx="454">
                  <c:v>1.118</c:v>
                </c:pt>
                <c:pt idx="455">
                  <c:v>1.068</c:v>
                </c:pt>
                <c:pt idx="456">
                  <c:v>1.117</c:v>
                </c:pt>
                <c:pt idx="457">
                  <c:v>1.107</c:v>
                </c:pt>
                <c:pt idx="458">
                  <c:v>0.817</c:v>
                </c:pt>
                <c:pt idx="459">
                  <c:v>1.377</c:v>
                </c:pt>
                <c:pt idx="460">
                  <c:v>1.036</c:v>
                </c:pt>
                <c:pt idx="461">
                  <c:v>1.466</c:v>
                </c:pt>
                <c:pt idx="462">
                  <c:v>1.026</c:v>
                </c:pt>
                <c:pt idx="463">
                  <c:v>1.436</c:v>
                </c:pt>
                <c:pt idx="464">
                  <c:v>1.186</c:v>
                </c:pt>
                <c:pt idx="465">
                  <c:v>1.405</c:v>
                </c:pt>
                <c:pt idx="466">
                  <c:v>1.205</c:v>
                </c:pt>
                <c:pt idx="467">
                  <c:v>1.295</c:v>
                </c:pt>
                <c:pt idx="468">
                  <c:v>1.005</c:v>
                </c:pt>
                <c:pt idx="469">
                  <c:v>1.215</c:v>
                </c:pt>
                <c:pt idx="470">
                  <c:v>1.114</c:v>
                </c:pt>
                <c:pt idx="471">
                  <c:v>1.364</c:v>
                </c:pt>
                <c:pt idx="472">
                  <c:v>1.194</c:v>
                </c:pt>
                <c:pt idx="473">
                  <c:v>1.184</c:v>
                </c:pt>
                <c:pt idx="474">
                  <c:v>1.014</c:v>
                </c:pt>
                <c:pt idx="475">
                  <c:v>1.244</c:v>
                </c:pt>
                <c:pt idx="476">
                  <c:v>1.083</c:v>
                </c:pt>
                <c:pt idx="477">
                  <c:v>1.073</c:v>
                </c:pt>
                <c:pt idx="478">
                  <c:v>1.233</c:v>
                </c:pt>
                <c:pt idx="479">
                  <c:v>1.333</c:v>
                </c:pt>
                <c:pt idx="480">
                  <c:v>0.963</c:v>
                </c:pt>
                <c:pt idx="481">
                  <c:v>1.373</c:v>
                </c:pt>
                <c:pt idx="482">
                  <c:v>1.152</c:v>
                </c:pt>
                <c:pt idx="483">
                  <c:v>1.152</c:v>
                </c:pt>
                <c:pt idx="484">
                  <c:v>1.252</c:v>
                </c:pt>
                <c:pt idx="485">
                  <c:v>0.962</c:v>
                </c:pt>
                <c:pt idx="486">
                  <c:v>1.062</c:v>
                </c:pt>
                <c:pt idx="487">
                  <c:v>1.281</c:v>
                </c:pt>
                <c:pt idx="488">
                  <c:v>1.061</c:v>
                </c:pt>
                <c:pt idx="489">
                  <c:v>0.891</c:v>
                </c:pt>
                <c:pt idx="490">
                  <c:v>1.191</c:v>
                </c:pt>
                <c:pt idx="491">
                  <c:v>1.301</c:v>
                </c:pt>
                <c:pt idx="492">
                  <c:v>1.37</c:v>
                </c:pt>
                <c:pt idx="493">
                  <c:v>1.35</c:v>
                </c:pt>
                <c:pt idx="494">
                  <c:v>1.01</c:v>
                </c:pt>
                <c:pt idx="495">
                  <c:v>1.32</c:v>
                </c:pt>
                <c:pt idx="496">
                  <c:v>1.09</c:v>
                </c:pt>
                <c:pt idx="497">
                  <c:v>0.98</c:v>
                </c:pt>
                <c:pt idx="498">
                  <c:v>0.959</c:v>
                </c:pt>
                <c:pt idx="499">
                  <c:v>1.049</c:v>
                </c:pt>
                <c:pt idx="500">
                  <c:v>1.279</c:v>
                </c:pt>
                <c:pt idx="501">
                  <c:v>1.239</c:v>
                </c:pt>
                <c:pt idx="502">
                  <c:v>1.039</c:v>
                </c:pt>
                <c:pt idx="503">
                  <c:v>0.839</c:v>
                </c:pt>
                <c:pt idx="504">
                  <c:v>1.319</c:v>
                </c:pt>
                <c:pt idx="505">
                  <c:v>1.118</c:v>
                </c:pt>
                <c:pt idx="506">
                  <c:v>1.078</c:v>
                </c:pt>
                <c:pt idx="507">
                  <c:v>1.188</c:v>
                </c:pt>
                <c:pt idx="508">
                  <c:v>1.458</c:v>
                </c:pt>
                <c:pt idx="509">
                  <c:v>1.328</c:v>
                </c:pt>
                <c:pt idx="510">
                  <c:v>1.328</c:v>
                </c:pt>
                <c:pt idx="511">
                  <c:v>1.308</c:v>
                </c:pt>
                <c:pt idx="512">
                  <c:v>1.257</c:v>
                </c:pt>
                <c:pt idx="513">
                  <c:v>1.167</c:v>
                </c:pt>
                <c:pt idx="514">
                  <c:v>1.117</c:v>
                </c:pt>
                <c:pt idx="515">
                  <c:v>1.247</c:v>
                </c:pt>
                <c:pt idx="516">
                  <c:v>0.937</c:v>
                </c:pt>
                <c:pt idx="517">
                  <c:v>1.267</c:v>
                </c:pt>
                <c:pt idx="518">
                  <c:v>1.456</c:v>
                </c:pt>
                <c:pt idx="519">
                  <c:v>1.366</c:v>
                </c:pt>
                <c:pt idx="520">
                  <c:v>1.146</c:v>
                </c:pt>
                <c:pt idx="521">
                  <c:v>1.166</c:v>
                </c:pt>
                <c:pt idx="522">
                  <c:v>1.096</c:v>
                </c:pt>
                <c:pt idx="523">
                  <c:v>1.135</c:v>
                </c:pt>
                <c:pt idx="524">
                  <c:v>1.035</c:v>
                </c:pt>
                <c:pt idx="525">
                  <c:v>0.935</c:v>
                </c:pt>
                <c:pt idx="526">
                  <c:v>1.385</c:v>
                </c:pt>
                <c:pt idx="527">
                  <c:v>1.165</c:v>
                </c:pt>
                <c:pt idx="528">
                  <c:v>1.294</c:v>
                </c:pt>
                <c:pt idx="529">
                  <c:v>1.464</c:v>
                </c:pt>
                <c:pt idx="530">
                  <c:v>1.234</c:v>
                </c:pt>
                <c:pt idx="531">
                  <c:v>1.114</c:v>
                </c:pt>
                <c:pt idx="532">
                  <c:v>1.254</c:v>
                </c:pt>
                <c:pt idx="533">
                  <c:v>1.103</c:v>
                </c:pt>
                <c:pt idx="534">
                  <c:v>1.333</c:v>
                </c:pt>
                <c:pt idx="535">
                  <c:v>1.222</c:v>
                </c:pt>
                <c:pt idx="536">
                  <c:v>0.981</c:v>
                </c:pt>
                <c:pt idx="537">
                  <c:v>1.041</c:v>
                </c:pt>
                <c:pt idx="538">
                  <c:v>1.29</c:v>
                </c:pt>
                <c:pt idx="539">
                  <c:v>1.209</c:v>
                </c:pt>
                <c:pt idx="540">
                  <c:v>1.059</c:v>
                </c:pt>
                <c:pt idx="541">
                  <c:v>1.228</c:v>
                </c:pt>
                <c:pt idx="542">
                  <c:v>1.077</c:v>
                </c:pt>
                <c:pt idx="543">
                  <c:v>1.176</c:v>
                </c:pt>
                <c:pt idx="544">
                  <c:v>1.026</c:v>
                </c:pt>
                <c:pt idx="545">
                  <c:v>1.205</c:v>
                </c:pt>
                <c:pt idx="546">
                  <c:v>1.144</c:v>
                </c:pt>
                <c:pt idx="547">
                  <c:v>1.254</c:v>
                </c:pt>
                <c:pt idx="548">
                  <c:v>1.263</c:v>
                </c:pt>
                <c:pt idx="549">
                  <c:v>1.202</c:v>
                </c:pt>
                <c:pt idx="550">
                  <c:v>1.071</c:v>
                </c:pt>
                <c:pt idx="551">
                  <c:v>1.361</c:v>
                </c:pt>
                <c:pt idx="552">
                  <c:v>1.07</c:v>
                </c:pt>
                <c:pt idx="553">
                  <c:v>1.169</c:v>
                </c:pt>
                <c:pt idx="554">
                  <c:v>1.178</c:v>
                </c:pt>
                <c:pt idx="555">
                  <c:v>1.258</c:v>
                </c:pt>
                <c:pt idx="556">
                  <c:v>1.427</c:v>
                </c:pt>
                <c:pt idx="557">
                  <c:v>1.076</c:v>
                </c:pt>
                <c:pt idx="558">
                  <c:v>1.045</c:v>
                </c:pt>
                <c:pt idx="559">
                  <c:v>1.134</c:v>
                </c:pt>
                <c:pt idx="560">
                  <c:v>1.344</c:v>
                </c:pt>
                <c:pt idx="561">
                  <c:v>1.193</c:v>
                </c:pt>
                <c:pt idx="562">
                  <c:v>1.252</c:v>
                </c:pt>
                <c:pt idx="563">
                  <c:v>1.181</c:v>
                </c:pt>
                <c:pt idx="564">
                  <c:v>1.341</c:v>
                </c:pt>
                <c:pt idx="565">
                  <c:v>1.24</c:v>
                </c:pt>
                <c:pt idx="566">
                  <c:v>1.269</c:v>
                </c:pt>
                <c:pt idx="567">
                  <c:v>1.039</c:v>
                </c:pt>
                <c:pt idx="568">
                  <c:v>1.238</c:v>
                </c:pt>
                <c:pt idx="569">
                  <c:v>1.297</c:v>
                </c:pt>
                <c:pt idx="570">
                  <c:v>1.227</c:v>
                </c:pt>
                <c:pt idx="571">
                  <c:v>1.156</c:v>
                </c:pt>
                <c:pt idx="572">
                  <c:v>1.395</c:v>
                </c:pt>
                <c:pt idx="573">
                  <c:v>1.364</c:v>
                </c:pt>
                <c:pt idx="574">
                  <c:v>1.263</c:v>
                </c:pt>
                <c:pt idx="575">
                  <c:v>1.252</c:v>
                </c:pt>
                <c:pt idx="576">
                  <c:v>1.472</c:v>
                </c:pt>
                <c:pt idx="577">
                  <c:v>1.152</c:v>
                </c:pt>
                <c:pt idx="578">
                  <c:v>1.321</c:v>
                </c:pt>
                <c:pt idx="579">
                  <c:v>1.36</c:v>
                </c:pt>
                <c:pt idx="580">
                  <c:v>1.349</c:v>
                </c:pt>
                <c:pt idx="581">
                  <c:v>1.378</c:v>
                </c:pt>
                <c:pt idx="582">
                  <c:v>1.287</c:v>
                </c:pt>
                <c:pt idx="583">
                  <c:v>1.347</c:v>
                </c:pt>
                <c:pt idx="584">
                  <c:v>1.306</c:v>
                </c:pt>
                <c:pt idx="585">
                  <c:v>1.335</c:v>
                </c:pt>
                <c:pt idx="586">
                  <c:v>0.983</c:v>
                </c:pt>
                <c:pt idx="587">
                  <c:v>1.273</c:v>
                </c:pt>
                <c:pt idx="588">
                  <c:v>1.052</c:v>
                </c:pt>
                <c:pt idx="589">
                  <c:v>1.051</c:v>
                </c:pt>
                <c:pt idx="590">
                  <c:v>1.16</c:v>
                </c:pt>
                <c:pt idx="591">
                  <c:v>1.16</c:v>
                </c:pt>
                <c:pt idx="592">
                  <c:v>1.349</c:v>
                </c:pt>
                <c:pt idx="593">
                  <c:v>1.277</c:v>
                </c:pt>
                <c:pt idx="594">
                  <c:v>1.107</c:v>
                </c:pt>
                <c:pt idx="595">
                  <c:v>0.966</c:v>
                </c:pt>
                <c:pt idx="596">
                  <c:v>1.165</c:v>
                </c:pt>
                <c:pt idx="597">
                  <c:v>1.054</c:v>
                </c:pt>
                <c:pt idx="598">
                  <c:v>1.122</c:v>
                </c:pt>
                <c:pt idx="599">
                  <c:v>1.101</c:v>
                </c:pt>
                <c:pt idx="600">
                  <c:v>1.11</c:v>
                </c:pt>
                <c:pt idx="601">
                  <c:v>1.069</c:v>
                </c:pt>
                <c:pt idx="602">
                  <c:v>1.187</c:v>
                </c:pt>
                <c:pt idx="603">
                  <c:v>1.358</c:v>
                </c:pt>
                <c:pt idx="604">
                  <c:v>1.236</c:v>
                </c:pt>
                <c:pt idx="605">
                  <c:v>1.454</c:v>
                </c:pt>
                <c:pt idx="606">
                  <c:v>1.393</c:v>
                </c:pt>
                <c:pt idx="607">
                  <c:v>1.262</c:v>
                </c:pt>
                <c:pt idx="608">
                  <c:v>1.331</c:v>
                </c:pt>
                <c:pt idx="609">
                  <c:v>1.174</c:v>
                </c:pt>
                <c:pt idx="610">
                  <c:v>1.236</c:v>
                </c:pt>
                <c:pt idx="611">
                  <c:v>1.341</c:v>
                </c:pt>
                <c:pt idx="612">
                  <c:v>1.367</c:v>
                </c:pt>
                <c:pt idx="613">
                  <c:v>1.155</c:v>
                </c:pt>
                <c:pt idx="614">
                  <c:v>1.344</c:v>
                </c:pt>
                <c:pt idx="615">
                  <c:v>1.172</c:v>
                </c:pt>
                <c:pt idx="616">
                  <c:v>1.261</c:v>
                </c:pt>
                <c:pt idx="617">
                  <c:v>1.144</c:v>
                </c:pt>
                <c:pt idx="618">
                  <c:v>1.301</c:v>
                </c:pt>
                <c:pt idx="619">
                  <c:v>1.331</c:v>
                </c:pt>
                <c:pt idx="620">
                  <c:v>1.194</c:v>
                </c:pt>
                <c:pt idx="621">
                  <c:v>1.305</c:v>
                </c:pt>
                <c:pt idx="622">
                  <c:v>1.146</c:v>
                </c:pt>
                <c:pt idx="623">
                  <c:v>1.218</c:v>
                </c:pt>
                <c:pt idx="624">
                  <c:v>1.098</c:v>
                </c:pt>
                <c:pt idx="625">
                  <c:v>1.602</c:v>
                </c:pt>
                <c:pt idx="626">
                  <c:v>1.396</c:v>
                </c:pt>
                <c:pt idx="627">
                  <c:v>1.05</c:v>
                </c:pt>
                <c:pt idx="628">
                  <c:v>1.296</c:v>
                </c:pt>
                <c:pt idx="629">
                  <c:v>1.19</c:v>
                </c:pt>
                <c:pt idx="630">
                  <c:v>0.97</c:v>
                </c:pt>
                <c:pt idx="631">
                  <c:v>0.912</c:v>
                </c:pt>
                <c:pt idx="632">
                  <c:v>1.111</c:v>
                </c:pt>
                <c:pt idx="633">
                  <c:v>1.082</c:v>
                </c:pt>
                <c:pt idx="634">
                  <c:v>1.178</c:v>
                </c:pt>
                <c:pt idx="635">
                  <c:v>1.181</c:v>
                </c:pt>
                <c:pt idx="636">
                  <c:v>1.005</c:v>
                </c:pt>
                <c:pt idx="637">
                  <c:v>0.987</c:v>
                </c:pt>
                <c:pt idx="638">
                  <c:v>1.139</c:v>
                </c:pt>
                <c:pt idx="639">
                  <c:v>1.004</c:v>
                </c:pt>
                <c:pt idx="640">
                  <c:v>0.955</c:v>
                </c:pt>
                <c:pt idx="641">
                  <c:v>1.163</c:v>
                </c:pt>
                <c:pt idx="642">
                  <c:v>1.281</c:v>
                </c:pt>
                <c:pt idx="643">
                  <c:v>1.303</c:v>
                </c:pt>
                <c:pt idx="644">
                  <c:v>1.076</c:v>
                </c:pt>
                <c:pt idx="645">
                  <c:v>1.193</c:v>
                </c:pt>
                <c:pt idx="646">
                  <c:v>0.887</c:v>
                </c:pt>
                <c:pt idx="647">
                  <c:v>1.162</c:v>
                </c:pt>
                <c:pt idx="648">
                  <c:v>0.903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0998952"/>
        <c:axId val="2140663832"/>
      </c:scatterChart>
      <c:valAx>
        <c:axId val="2140998952"/>
        <c:scaling>
          <c:orientation val="minMax"/>
          <c:max val="2100.0"/>
          <c:min val="0.0"/>
        </c:scaling>
        <c:delete val="0"/>
        <c:axPos val="t"/>
        <c:numFmt formatCode="General" sourceLinked="1"/>
        <c:majorTickMark val="out"/>
        <c:minorTickMark val="cross"/>
        <c:tickLblPos val="none"/>
        <c:crossAx val="2140663832"/>
        <c:crossesAt val="1.5"/>
        <c:crossBetween val="midCat"/>
      </c:valAx>
      <c:valAx>
        <c:axId val="2140663832"/>
        <c:scaling>
          <c:orientation val="maxMin"/>
          <c:max val="1.5"/>
          <c:min val="0.8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40998952"/>
        <c:crosses val="autoZero"/>
        <c:crossBetween val="midCat"/>
        <c:majorUnit val="0.2"/>
      </c:valAx>
      <c:spPr>
        <a:noFill/>
      </c:spPr>
    </c:plotArea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96216426071741"/>
          <c:y val="0.101597909985852"/>
          <c:w val="0.876439851268591"/>
          <c:h val="0.846151736307139"/>
        </c:manualLayout>
      </c:layout>
      <c:scatterChart>
        <c:scatterStyle val="lineMarker"/>
        <c:varyColors val="0"/>
        <c:ser>
          <c:idx val="0"/>
          <c:order val="0"/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Sheet2!$D$3:$D$54</c:f>
              <c:numCache>
                <c:formatCode>General</c:formatCode>
                <c:ptCount val="52"/>
                <c:pt idx="0">
                  <c:v>-94.0</c:v>
                </c:pt>
                <c:pt idx="1">
                  <c:v>-43.0</c:v>
                </c:pt>
                <c:pt idx="2">
                  <c:v>8.0</c:v>
                </c:pt>
                <c:pt idx="3">
                  <c:v>59.0</c:v>
                </c:pt>
                <c:pt idx="4">
                  <c:v>110.0</c:v>
                </c:pt>
                <c:pt idx="5">
                  <c:v>161.0</c:v>
                </c:pt>
                <c:pt idx="6">
                  <c:v>213.0</c:v>
                </c:pt>
                <c:pt idx="7">
                  <c:v>264.0</c:v>
                </c:pt>
                <c:pt idx="8">
                  <c:v>315.0</c:v>
                </c:pt>
                <c:pt idx="9">
                  <c:v>366.0</c:v>
                </c:pt>
                <c:pt idx="10">
                  <c:v>417.0</c:v>
                </c:pt>
                <c:pt idx="11">
                  <c:v>468.0</c:v>
                </c:pt>
                <c:pt idx="12">
                  <c:v>519.0</c:v>
                </c:pt>
                <c:pt idx="13">
                  <c:v>570.0</c:v>
                </c:pt>
                <c:pt idx="14">
                  <c:v>621.0</c:v>
                </c:pt>
                <c:pt idx="15">
                  <c:v>672.0</c:v>
                </c:pt>
                <c:pt idx="16">
                  <c:v>722.0</c:v>
                </c:pt>
                <c:pt idx="17">
                  <c:v>773.0</c:v>
                </c:pt>
                <c:pt idx="18">
                  <c:v>823.0</c:v>
                </c:pt>
                <c:pt idx="19">
                  <c:v>873.0</c:v>
                </c:pt>
                <c:pt idx="20">
                  <c:v>923.0</c:v>
                </c:pt>
                <c:pt idx="21">
                  <c:v>974.0</c:v>
                </c:pt>
                <c:pt idx="22">
                  <c:v>1024.0</c:v>
                </c:pt>
                <c:pt idx="23">
                  <c:v>1074.0</c:v>
                </c:pt>
                <c:pt idx="24">
                  <c:v>1125.0</c:v>
                </c:pt>
                <c:pt idx="25">
                  <c:v>1179.0</c:v>
                </c:pt>
                <c:pt idx="26">
                  <c:v>1233.0</c:v>
                </c:pt>
                <c:pt idx="27">
                  <c:v>1286.0</c:v>
                </c:pt>
                <c:pt idx="28">
                  <c:v>1340.0</c:v>
                </c:pt>
                <c:pt idx="29">
                  <c:v>1394.0</c:v>
                </c:pt>
                <c:pt idx="30">
                  <c:v>1447.0</c:v>
                </c:pt>
                <c:pt idx="31">
                  <c:v>1492.0</c:v>
                </c:pt>
                <c:pt idx="32">
                  <c:v>1528.0</c:v>
                </c:pt>
                <c:pt idx="33">
                  <c:v>1564.0</c:v>
                </c:pt>
                <c:pt idx="34">
                  <c:v>1600.0</c:v>
                </c:pt>
                <c:pt idx="35">
                  <c:v>1637.0</c:v>
                </c:pt>
                <c:pt idx="36">
                  <c:v>1673.0</c:v>
                </c:pt>
                <c:pt idx="37">
                  <c:v>1709.0</c:v>
                </c:pt>
                <c:pt idx="38">
                  <c:v>1745.0</c:v>
                </c:pt>
                <c:pt idx="39">
                  <c:v>1781.0</c:v>
                </c:pt>
                <c:pt idx="40">
                  <c:v>1799.0</c:v>
                </c:pt>
                <c:pt idx="41">
                  <c:v>1835.0</c:v>
                </c:pt>
                <c:pt idx="42">
                  <c:v>1853.0</c:v>
                </c:pt>
                <c:pt idx="43">
                  <c:v>1871.0</c:v>
                </c:pt>
                <c:pt idx="44">
                  <c:v>1890.0</c:v>
                </c:pt>
                <c:pt idx="45">
                  <c:v>1908.0</c:v>
                </c:pt>
                <c:pt idx="46">
                  <c:v>1926.0</c:v>
                </c:pt>
                <c:pt idx="47">
                  <c:v>1944.0</c:v>
                </c:pt>
                <c:pt idx="48">
                  <c:v>1962.0</c:v>
                </c:pt>
                <c:pt idx="49">
                  <c:v>1980.0</c:v>
                </c:pt>
                <c:pt idx="50">
                  <c:v>1998.0</c:v>
                </c:pt>
                <c:pt idx="51">
                  <c:v>2007.0</c:v>
                </c:pt>
              </c:numCache>
            </c:numRef>
          </c:xVal>
          <c:yVal>
            <c:numRef>
              <c:f>Sheet2!$E$3:$E$54</c:f>
              <c:numCache>
                <c:formatCode>General</c:formatCode>
                <c:ptCount val="52"/>
                <c:pt idx="0">
                  <c:v>3.1</c:v>
                </c:pt>
                <c:pt idx="1">
                  <c:v>2.9</c:v>
                </c:pt>
                <c:pt idx="2">
                  <c:v>2.8</c:v>
                </c:pt>
                <c:pt idx="3">
                  <c:v>2.9</c:v>
                </c:pt>
                <c:pt idx="4">
                  <c:v>3.3</c:v>
                </c:pt>
                <c:pt idx="5">
                  <c:v>3.1</c:v>
                </c:pt>
                <c:pt idx="6">
                  <c:v>3.3</c:v>
                </c:pt>
                <c:pt idx="7">
                  <c:v>3.2</c:v>
                </c:pt>
                <c:pt idx="8">
                  <c:v>3.2</c:v>
                </c:pt>
                <c:pt idx="9">
                  <c:v>3.1</c:v>
                </c:pt>
                <c:pt idx="10">
                  <c:v>3.3</c:v>
                </c:pt>
                <c:pt idx="11">
                  <c:v>3.3</c:v>
                </c:pt>
                <c:pt idx="12">
                  <c:v>4.1</c:v>
                </c:pt>
                <c:pt idx="13">
                  <c:v>3.3</c:v>
                </c:pt>
                <c:pt idx="14">
                  <c:v>3.1</c:v>
                </c:pt>
                <c:pt idx="15">
                  <c:v>3.3</c:v>
                </c:pt>
                <c:pt idx="16">
                  <c:v>3.7</c:v>
                </c:pt>
                <c:pt idx="17">
                  <c:v>4.1</c:v>
                </c:pt>
                <c:pt idx="18">
                  <c:v>4.4</c:v>
                </c:pt>
                <c:pt idx="19">
                  <c:v>4.1</c:v>
                </c:pt>
                <c:pt idx="20">
                  <c:v>3.3</c:v>
                </c:pt>
                <c:pt idx="21">
                  <c:v>3.6</c:v>
                </c:pt>
                <c:pt idx="22">
                  <c:v>4.4</c:v>
                </c:pt>
                <c:pt idx="23">
                  <c:v>4.1</c:v>
                </c:pt>
                <c:pt idx="24">
                  <c:v>3.6</c:v>
                </c:pt>
                <c:pt idx="25">
                  <c:v>3.3</c:v>
                </c:pt>
                <c:pt idx="26">
                  <c:v>3.4</c:v>
                </c:pt>
                <c:pt idx="27">
                  <c:v>3.3</c:v>
                </c:pt>
                <c:pt idx="28">
                  <c:v>4.1</c:v>
                </c:pt>
                <c:pt idx="29">
                  <c:v>3.5</c:v>
                </c:pt>
                <c:pt idx="30">
                  <c:v>2.9</c:v>
                </c:pt>
                <c:pt idx="31">
                  <c:v>3.2</c:v>
                </c:pt>
                <c:pt idx="32">
                  <c:v>3.1</c:v>
                </c:pt>
                <c:pt idx="33">
                  <c:v>3.3</c:v>
                </c:pt>
                <c:pt idx="34">
                  <c:v>3.3</c:v>
                </c:pt>
                <c:pt idx="35">
                  <c:v>3.1</c:v>
                </c:pt>
                <c:pt idx="36">
                  <c:v>3.3</c:v>
                </c:pt>
                <c:pt idx="37">
                  <c:v>3.7</c:v>
                </c:pt>
                <c:pt idx="38">
                  <c:v>3.5</c:v>
                </c:pt>
                <c:pt idx="39">
                  <c:v>3.3</c:v>
                </c:pt>
                <c:pt idx="40">
                  <c:v>4.1</c:v>
                </c:pt>
                <c:pt idx="41">
                  <c:v>3.2</c:v>
                </c:pt>
                <c:pt idx="42">
                  <c:v>4.1</c:v>
                </c:pt>
                <c:pt idx="43">
                  <c:v>4.1</c:v>
                </c:pt>
                <c:pt idx="44">
                  <c:v>4.1</c:v>
                </c:pt>
                <c:pt idx="45">
                  <c:v>5.4</c:v>
                </c:pt>
                <c:pt idx="46">
                  <c:v>5.1</c:v>
                </c:pt>
                <c:pt idx="47">
                  <c:v>4.6</c:v>
                </c:pt>
                <c:pt idx="48">
                  <c:v>5.4</c:v>
                </c:pt>
                <c:pt idx="49">
                  <c:v>5.8</c:v>
                </c:pt>
                <c:pt idx="50">
                  <c:v>5.4</c:v>
                </c:pt>
                <c:pt idx="51">
                  <c:v>6.0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4781848"/>
        <c:axId val="2120884648"/>
      </c:scatterChart>
      <c:valAx>
        <c:axId val="2144781848"/>
        <c:scaling>
          <c:orientation val="minMax"/>
          <c:max val="2100.0"/>
          <c:min val="0.0"/>
        </c:scaling>
        <c:delete val="1"/>
        <c:axPos val="b"/>
        <c:numFmt formatCode="General" sourceLinked="1"/>
        <c:majorTickMark val="out"/>
        <c:minorTickMark val="cross"/>
        <c:tickLblPos val="none"/>
        <c:crossAx val="2120884648"/>
        <c:crosses val="autoZero"/>
        <c:crossBetween val="midCat"/>
      </c:valAx>
      <c:valAx>
        <c:axId val="2120884648"/>
        <c:scaling>
          <c:orientation val="minMax"/>
          <c:max val="7.0"/>
          <c:min val="2.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44781848"/>
        <c:crosses val="autoZero"/>
        <c:crossBetween val="midCat"/>
      </c:valAx>
      <c:spPr>
        <a:noFill/>
      </c:spPr>
    </c:plotArea>
    <c:plotVisOnly val="1"/>
    <c:dispBlanksAs val="gap"/>
    <c:showDLblsOverMax val="0"/>
  </c:chart>
  <c:spPr>
    <a:noFill/>
  </c:spPr>
  <c:externalData r:id="rId2">
    <c:autoUpdate val="0"/>
  </c:externalData>
  <c:userShapes r:id="rId3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89942038495188"/>
          <c:y val="0.051919175516225"/>
          <c:w val="0.876439851268591"/>
          <c:h val="0.89616164896755"/>
        </c:manualLayout>
      </c:layout>
      <c:scatterChart>
        <c:scatterStyle val="lineMarker"/>
        <c:varyColors val="0"/>
        <c:ser>
          <c:idx val="0"/>
          <c:order val="0"/>
          <c:marker>
            <c:symbol val="none"/>
          </c:marker>
          <c:xVal>
            <c:numRef>
              <c:f>Sheet1!$M$4:$M$272</c:f>
              <c:numCache>
                <c:formatCode>0</c:formatCode>
                <c:ptCount val="269"/>
                <c:pt idx="0">
                  <c:v>1967.676549412213</c:v>
                </c:pt>
                <c:pt idx="1">
                  <c:v>1958.771984129738</c:v>
                </c:pt>
                <c:pt idx="2">
                  <c:v>1949.905376526563</c:v>
                </c:pt>
                <c:pt idx="3">
                  <c:v>1941.076458388887</c:v>
                </c:pt>
                <c:pt idx="4">
                  <c:v>1932.284961502912</c:v>
                </c:pt>
                <c:pt idx="5">
                  <c:v>1923.530617654837</c:v>
                </c:pt>
                <c:pt idx="6">
                  <c:v>1914.813158630863</c:v>
                </c:pt>
                <c:pt idx="7">
                  <c:v>1906.132316217188</c:v>
                </c:pt>
                <c:pt idx="8">
                  <c:v>1897.487822200012</c:v>
                </c:pt>
                <c:pt idx="9">
                  <c:v>1888.879408365538</c:v>
                </c:pt>
                <c:pt idx="10">
                  <c:v>1880.306806499962</c:v>
                </c:pt>
                <c:pt idx="11">
                  <c:v>1871.769748389487</c:v>
                </c:pt>
                <c:pt idx="12">
                  <c:v>1863.267965820312</c:v>
                </c:pt>
                <c:pt idx="13">
                  <c:v>1854.801190578637</c:v>
                </c:pt>
                <c:pt idx="14">
                  <c:v>1846.369154450663</c:v>
                </c:pt>
                <c:pt idx="15">
                  <c:v>1837.971589222587</c:v>
                </c:pt>
                <c:pt idx="16">
                  <c:v>1812.983036799762</c:v>
                </c:pt>
                <c:pt idx="17">
                  <c:v>1804.720673033288</c:v>
                </c:pt>
                <c:pt idx="18">
                  <c:v>1788.295066779237</c:v>
                </c:pt>
                <c:pt idx="19">
                  <c:v>1780.131287864062</c:v>
                </c:pt>
                <c:pt idx="20">
                  <c:v>1771.999834138388</c:v>
                </c:pt>
                <c:pt idx="21">
                  <c:v>1763.900437388412</c:v>
                </c:pt>
                <c:pt idx="22">
                  <c:v>1747.796741960362</c:v>
                </c:pt>
                <c:pt idx="23">
                  <c:v>1739.791906854688</c:v>
                </c:pt>
                <c:pt idx="24">
                  <c:v>1731.818055869513</c:v>
                </c:pt>
                <c:pt idx="25">
                  <c:v>1723.874920791038</c:v>
                </c:pt>
                <c:pt idx="26">
                  <c:v>1715.962233405462</c:v>
                </c:pt>
                <c:pt idx="27">
                  <c:v>1708.079725498988</c:v>
                </c:pt>
                <c:pt idx="28">
                  <c:v>1700.227128857812</c:v>
                </c:pt>
                <c:pt idx="29">
                  <c:v>1692.404175268137</c:v>
                </c:pt>
                <c:pt idx="30">
                  <c:v>1676.846124388087</c:v>
                </c:pt>
                <c:pt idx="31">
                  <c:v>1661.403427148437</c:v>
                </c:pt>
                <c:pt idx="32">
                  <c:v>1653.724665609263</c:v>
                </c:pt>
                <c:pt idx="33">
                  <c:v>1646.073937838788</c:v>
                </c:pt>
                <c:pt idx="34">
                  <c:v>1638.450975623212</c:v>
                </c:pt>
                <c:pt idx="35">
                  <c:v>1630.855510748738</c:v>
                </c:pt>
                <c:pt idx="36">
                  <c:v>1623.287275001562</c:v>
                </c:pt>
                <c:pt idx="37">
                  <c:v>1615.746000167887</c:v>
                </c:pt>
                <c:pt idx="38">
                  <c:v>1608.231418033912</c:v>
                </c:pt>
                <c:pt idx="39">
                  <c:v>1600.743260385837</c:v>
                </c:pt>
                <c:pt idx="40">
                  <c:v>1593.281259009862</c:v>
                </c:pt>
                <c:pt idx="41">
                  <c:v>1585.845145692188</c:v>
                </c:pt>
                <c:pt idx="42">
                  <c:v>1578.434652219012</c:v>
                </c:pt>
                <c:pt idx="43">
                  <c:v>1571.049510376537</c:v>
                </c:pt>
                <c:pt idx="44">
                  <c:v>1563.689451950962</c:v>
                </c:pt>
                <c:pt idx="45">
                  <c:v>1556.354208728487</c:v>
                </c:pt>
                <c:pt idx="46">
                  <c:v>1549.043512495312</c:v>
                </c:pt>
                <c:pt idx="47">
                  <c:v>1541.757095037638</c:v>
                </c:pt>
                <c:pt idx="48">
                  <c:v>1534.494688141662</c:v>
                </c:pt>
                <c:pt idx="49">
                  <c:v>1527.256023593588</c:v>
                </c:pt>
                <c:pt idx="50">
                  <c:v>1520.040833179612</c:v>
                </c:pt>
                <c:pt idx="51">
                  <c:v>1512.848848685937</c:v>
                </c:pt>
                <c:pt idx="52">
                  <c:v>1505.679801898762</c:v>
                </c:pt>
                <c:pt idx="53">
                  <c:v>1498.533424604288</c:v>
                </c:pt>
                <c:pt idx="54">
                  <c:v>1491.409448588712</c:v>
                </c:pt>
                <c:pt idx="55">
                  <c:v>1484.307605638237</c:v>
                </c:pt>
                <c:pt idx="56">
                  <c:v>1477.227627539062</c:v>
                </c:pt>
                <c:pt idx="57">
                  <c:v>1470.169246077387</c:v>
                </c:pt>
                <c:pt idx="58">
                  <c:v>1463.132193039412</c:v>
                </c:pt>
                <c:pt idx="59">
                  <c:v>1456.116200211337</c:v>
                </c:pt>
                <c:pt idx="60">
                  <c:v>1449.120999379363</c:v>
                </c:pt>
                <c:pt idx="61">
                  <c:v>1442.146322329687</c:v>
                </c:pt>
                <c:pt idx="62">
                  <c:v>1435.191900848512</c:v>
                </c:pt>
                <c:pt idx="63">
                  <c:v>1428.257466722037</c:v>
                </c:pt>
                <c:pt idx="64">
                  <c:v>1421.342751736463</c:v>
                </c:pt>
                <c:pt idx="65">
                  <c:v>1414.447487677988</c:v>
                </c:pt>
                <c:pt idx="66">
                  <c:v>1407.571406332812</c:v>
                </c:pt>
                <c:pt idx="67">
                  <c:v>1400.714239487138</c:v>
                </c:pt>
                <c:pt idx="68">
                  <c:v>1393.875718927162</c:v>
                </c:pt>
                <c:pt idx="69">
                  <c:v>1387.055576439087</c:v>
                </c:pt>
                <c:pt idx="70">
                  <c:v>1380.253543809112</c:v>
                </c:pt>
                <c:pt idx="71">
                  <c:v>1373.469352823437</c:v>
                </c:pt>
                <c:pt idx="72">
                  <c:v>1366.702735268263</c:v>
                </c:pt>
                <c:pt idx="73">
                  <c:v>1359.953422929787</c:v>
                </c:pt>
                <c:pt idx="74">
                  <c:v>1353.221147594212</c:v>
                </c:pt>
                <c:pt idx="75">
                  <c:v>1346.505641047738</c:v>
                </c:pt>
                <c:pt idx="76">
                  <c:v>1339.806635076563</c:v>
                </c:pt>
                <c:pt idx="77">
                  <c:v>1333.123861466887</c:v>
                </c:pt>
                <c:pt idx="78">
                  <c:v>1326.457052004912</c:v>
                </c:pt>
                <c:pt idx="79">
                  <c:v>1319.805938476838</c:v>
                </c:pt>
                <c:pt idx="80">
                  <c:v>1313.170252668862</c:v>
                </c:pt>
                <c:pt idx="81">
                  <c:v>1306.549726367187</c:v>
                </c:pt>
                <c:pt idx="82">
                  <c:v>1299.944091358012</c:v>
                </c:pt>
                <c:pt idx="83">
                  <c:v>1293.353079427538</c:v>
                </c:pt>
                <c:pt idx="84">
                  <c:v>1286.776422361962</c:v>
                </c:pt>
                <c:pt idx="85">
                  <c:v>1280.213851947487</c:v>
                </c:pt>
                <c:pt idx="86">
                  <c:v>1273.665099970312</c:v>
                </c:pt>
                <c:pt idx="87">
                  <c:v>1267.129898216637</c:v>
                </c:pt>
                <c:pt idx="88">
                  <c:v>1260.607978472662</c:v>
                </c:pt>
                <c:pt idx="89">
                  <c:v>1254.099072524587</c:v>
                </c:pt>
                <c:pt idx="90">
                  <c:v>1247.602912158613</c:v>
                </c:pt>
                <c:pt idx="91">
                  <c:v>1241.119229160937</c:v>
                </c:pt>
                <c:pt idx="92">
                  <c:v>1234.647755317762</c:v>
                </c:pt>
                <c:pt idx="93">
                  <c:v>1228.188222415287</c:v>
                </c:pt>
                <c:pt idx="94">
                  <c:v>1221.740362239712</c:v>
                </c:pt>
                <c:pt idx="95">
                  <c:v>1215.303906577238</c:v>
                </c:pt>
                <c:pt idx="96">
                  <c:v>1208.878587214062</c:v>
                </c:pt>
                <c:pt idx="97">
                  <c:v>1202.464135936387</c:v>
                </c:pt>
                <c:pt idx="98">
                  <c:v>1196.060284530412</c:v>
                </c:pt>
                <c:pt idx="99">
                  <c:v>1189.666764782337</c:v>
                </c:pt>
                <c:pt idx="100">
                  <c:v>1183.283308478362</c:v>
                </c:pt>
                <c:pt idx="101">
                  <c:v>1176.909647404687</c:v>
                </c:pt>
                <c:pt idx="102">
                  <c:v>1170.545513347512</c:v>
                </c:pt>
                <c:pt idx="103">
                  <c:v>1164.190638093037</c:v>
                </c:pt>
                <c:pt idx="104">
                  <c:v>1157.844753427462</c:v>
                </c:pt>
                <c:pt idx="105">
                  <c:v>1151.507591136987</c:v>
                </c:pt>
                <c:pt idx="106">
                  <c:v>1145.178883007812</c:v>
                </c:pt>
                <c:pt idx="107">
                  <c:v>1138.858360826137</c:v>
                </c:pt>
                <c:pt idx="108">
                  <c:v>1132.545756378162</c:v>
                </c:pt>
                <c:pt idx="109">
                  <c:v>1126.240801450087</c:v>
                </c:pt>
                <c:pt idx="110">
                  <c:v>1113.652767298438</c:v>
                </c:pt>
                <c:pt idx="111">
                  <c:v>1107.369151647263</c:v>
                </c:pt>
                <c:pt idx="112">
                  <c:v>1101.092112660788</c:v>
                </c:pt>
                <c:pt idx="113">
                  <c:v>1094.821382125212</c:v>
                </c:pt>
                <c:pt idx="114">
                  <c:v>1088.556691826738</c:v>
                </c:pt>
                <c:pt idx="115">
                  <c:v>1082.297773551562</c:v>
                </c:pt>
                <c:pt idx="116">
                  <c:v>1076.044359085887</c:v>
                </c:pt>
                <c:pt idx="117">
                  <c:v>1069.796180215912</c:v>
                </c:pt>
                <c:pt idx="118">
                  <c:v>1063.552968727838</c:v>
                </c:pt>
                <c:pt idx="119">
                  <c:v>1057.314456407863</c:v>
                </c:pt>
                <c:pt idx="120">
                  <c:v>1051.080375042187</c:v>
                </c:pt>
                <c:pt idx="121">
                  <c:v>1044.850456417013</c:v>
                </c:pt>
                <c:pt idx="122">
                  <c:v>1038.624432318534</c:v>
                </c:pt>
                <c:pt idx="123">
                  <c:v>1032.402034532962</c:v>
                </c:pt>
                <c:pt idx="124">
                  <c:v>1026.182994846487</c:v>
                </c:pt>
                <c:pt idx="125">
                  <c:v>1019.967045045312</c:v>
                </c:pt>
                <c:pt idx="126">
                  <c:v>1013.753916915638</c:v>
                </c:pt>
                <c:pt idx="127">
                  <c:v>1007.543342243662</c:v>
                </c:pt>
                <c:pt idx="128">
                  <c:v>1001.335052815587</c:v>
                </c:pt>
                <c:pt idx="129">
                  <c:v>995.128780417613</c:v>
                </c:pt>
                <c:pt idx="130">
                  <c:v>988.9242568359352</c:v>
                </c:pt>
                <c:pt idx="131">
                  <c:v>982.7212138567624</c:v>
                </c:pt>
                <c:pt idx="132">
                  <c:v>976.519383266288</c:v>
                </c:pt>
                <c:pt idx="133">
                  <c:v>970.3184968507126</c:v>
                </c:pt>
                <c:pt idx="134">
                  <c:v>964.1182863962375</c:v>
                </c:pt>
                <c:pt idx="135">
                  <c:v>957.9184836890625</c:v>
                </c:pt>
                <c:pt idx="136">
                  <c:v>951.718820515388</c:v>
                </c:pt>
                <c:pt idx="137">
                  <c:v>945.5190286614127</c:v>
                </c:pt>
                <c:pt idx="138">
                  <c:v>939.3188399133375</c:v>
                </c:pt>
                <c:pt idx="139">
                  <c:v>933.117986057363</c:v>
                </c:pt>
                <c:pt idx="140">
                  <c:v>926.9161988796876</c:v>
                </c:pt>
                <c:pt idx="141">
                  <c:v>920.7132101665125</c:v>
                </c:pt>
                <c:pt idx="142">
                  <c:v>914.5087517040375</c:v>
                </c:pt>
                <c:pt idx="143">
                  <c:v>908.3025552784624</c:v>
                </c:pt>
                <c:pt idx="144">
                  <c:v>902.0943526759875</c:v>
                </c:pt>
                <c:pt idx="145">
                  <c:v>895.8838756828125</c:v>
                </c:pt>
                <c:pt idx="146">
                  <c:v>889.6708560851375</c:v>
                </c:pt>
                <c:pt idx="147">
                  <c:v>883.4550256691622</c:v>
                </c:pt>
                <c:pt idx="148">
                  <c:v>877.2361162210875</c:v>
                </c:pt>
                <c:pt idx="149">
                  <c:v>871.013859527113</c:v>
                </c:pt>
                <c:pt idx="150">
                  <c:v>864.7879873734375</c:v>
                </c:pt>
                <c:pt idx="151">
                  <c:v>852.3243238317874</c:v>
                </c:pt>
                <c:pt idx="152">
                  <c:v>846.0859960162125</c:v>
                </c:pt>
                <c:pt idx="153">
                  <c:v>839.8429798857344</c:v>
                </c:pt>
                <c:pt idx="154">
                  <c:v>833.595007226563</c:v>
                </c:pt>
                <c:pt idx="155">
                  <c:v>827.3418098248874</c:v>
                </c:pt>
                <c:pt idx="156">
                  <c:v>821.0831194669125</c:v>
                </c:pt>
                <c:pt idx="157">
                  <c:v>814.8186679388372</c:v>
                </c:pt>
                <c:pt idx="158">
                  <c:v>808.5481870268625</c:v>
                </c:pt>
                <c:pt idx="159">
                  <c:v>802.271408517188</c:v>
                </c:pt>
                <c:pt idx="160">
                  <c:v>795.9880641960123</c:v>
                </c:pt>
                <c:pt idx="161">
                  <c:v>789.6978858495375</c:v>
                </c:pt>
                <c:pt idx="162">
                  <c:v>777.0959542254872</c:v>
                </c:pt>
                <c:pt idx="163">
                  <c:v>770.783664520313</c:v>
                </c:pt>
                <c:pt idx="164">
                  <c:v>764.4634679346372</c:v>
                </c:pt>
                <c:pt idx="165">
                  <c:v>758.1350962546625</c:v>
                </c:pt>
                <c:pt idx="166">
                  <c:v>751.798281266588</c:v>
                </c:pt>
                <c:pt idx="167">
                  <c:v>745.4527547566125</c:v>
                </c:pt>
                <c:pt idx="168">
                  <c:v>739.0982485109375</c:v>
                </c:pt>
                <c:pt idx="169">
                  <c:v>732.7344943157622</c:v>
                </c:pt>
                <c:pt idx="170">
                  <c:v>726.3612239572872</c:v>
                </c:pt>
                <c:pt idx="171">
                  <c:v>719.9781692217125</c:v>
                </c:pt>
                <c:pt idx="172">
                  <c:v>713.585061895236</c:v>
                </c:pt>
                <c:pt idx="173">
                  <c:v>707.1816337640625</c:v>
                </c:pt>
                <c:pt idx="174">
                  <c:v>700.7676166143874</c:v>
                </c:pt>
                <c:pt idx="175">
                  <c:v>687.9067424043373</c:v>
                </c:pt>
                <c:pt idx="176">
                  <c:v>681.459348916363</c:v>
                </c:pt>
                <c:pt idx="177">
                  <c:v>675.0002935546875</c:v>
                </c:pt>
                <c:pt idx="178">
                  <c:v>668.5293081055124</c:v>
                </c:pt>
                <c:pt idx="179">
                  <c:v>662.0461243550374</c:v>
                </c:pt>
                <c:pt idx="180">
                  <c:v>655.5504740894623</c:v>
                </c:pt>
                <c:pt idx="181">
                  <c:v>649.0420890949858</c:v>
                </c:pt>
                <c:pt idx="182">
                  <c:v>642.5207011578125</c:v>
                </c:pt>
                <c:pt idx="183">
                  <c:v>635.9860420641375</c:v>
                </c:pt>
                <c:pt idx="184">
                  <c:v>629.4378436001625</c:v>
                </c:pt>
                <c:pt idx="185">
                  <c:v>622.875837552088</c:v>
                </c:pt>
                <c:pt idx="186">
                  <c:v>616.299755706113</c:v>
                </c:pt>
                <c:pt idx="187">
                  <c:v>609.7093298484373</c:v>
                </c:pt>
                <c:pt idx="188">
                  <c:v>603.1042917652623</c:v>
                </c:pt>
                <c:pt idx="189">
                  <c:v>596.484373242788</c:v>
                </c:pt>
                <c:pt idx="190">
                  <c:v>589.8493060672125</c:v>
                </c:pt>
                <c:pt idx="191">
                  <c:v>583.1988220247371</c:v>
                </c:pt>
                <c:pt idx="192">
                  <c:v>576.5326529015624</c:v>
                </c:pt>
                <c:pt idx="193">
                  <c:v>569.8505304838873</c:v>
                </c:pt>
                <c:pt idx="194">
                  <c:v>563.1521865579125</c:v>
                </c:pt>
                <c:pt idx="195">
                  <c:v>556.4373529098375</c:v>
                </c:pt>
                <c:pt idx="196">
                  <c:v>549.7057613258625</c:v>
                </c:pt>
                <c:pt idx="197">
                  <c:v>542.9571435921874</c:v>
                </c:pt>
                <c:pt idx="198">
                  <c:v>536.1912314950123</c:v>
                </c:pt>
                <c:pt idx="199">
                  <c:v>529.4077568205373</c:v>
                </c:pt>
                <c:pt idx="200">
                  <c:v>522.6064513549624</c:v>
                </c:pt>
                <c:pt idx="201">
                  <c:v>515.7870468844872</c:v>
                </c:pt>
                <c:pt idx="202">
                  <c:v>508.9492751953125</c:v>
                </c:pt>
                <c:pt idx="203">
                  <c:v>502.0928680736374</c:v>
                </c:pt>
                <c:pt idx="204">
                  <c:v>495.2175573056625</c:v>
                </c:pt>
                <c:pt idx="205">
                  <c:v>488.3230746775876</c:v>
                </c:pt>
                <c:pt idx="206">
                  <c:v>481.4091519756116</c:v>
                </c:pt>
                <c:pt idx="207">
                  <c:v>474.4755209859372</c:v>
                </c:pt>
                <c:pt idx="208">
                  <c:v>467.5219134947624</c:v>
                </c:pt>
                <c:pt idx="209">
                  <c:v>460.5480612882872</c:v>
                </c:pt>
                <c:pt idx="210">
                  <c:v>453.5536961527123</c:v>
                </c:pt>
                <c:pt idx="211">
                  <c:v>446.5385498742376</c:v>
                </c:pt>
                <c:pt idx="212">
                  <c:v>439.5023542390622</c:v>
                </c:pt>
                <c:pt idx="213">
                  <c:v>432.4448410333877</c:v>
                </c:pt>
                <c:pt idx="214">
                  <c:v>425.3657420434124</c:v>
                </c:pt>
                <c:pt idx="215">
                  <c:v>418.2647890553371</c:v>
                </c:pt>
                <c:pt idx="216">
                  <c:v>411.1417138553625</c:v>
                </c:pt>
                <c:pt idx="217">
                  <c:v>403.9962482296866</c:v>
                </c:pt>
                <c:pt idx="218">
                  <c:v>396.8281239645119</c:v>
                </c:pt>
                <c:pt idx="219">
                  <c:v>389.6370728460374</c:v>
                </c:pt>
                <c:pt idx="220">
                  <c:v>382.4228266604625</c:v>
                </c:pt>
                <c:pt idx="221">
                  <c:v>375.185117193987</c:v>
                </c:pt>
                <c:pt idx="222">
                  <c:v>367.9236762328121</c:v>
                </c:pt>
                <c:pt idx="223">
                  <c:v>360.6382355631372</c:v>
                </c:pt>
                <c:pt idx="224">
                  <c:v>353.3285269711619</c:v>
                </c:pt>
                <c:pt idx="225">
                  <c:v>345.9942822430871</c:v>
                </c:pt>
                <c:pt idx="226">
                  <c:v>338.6352331651124</c:v>
                </c:pt>
                <c:pt idx="227">
                  <c:v>331.251111523437</c:v>
                </c:pt>
                <c:pt idx="228">
                  <c:v>323.8416491042621</c:v>
                </c:pt>
                <c:pt idx="229">
                  <c:v>316.4065776937871</c:v>
                </c:pt>
                <c:pt idx="230">
                  <c:v>308.9456290782118</c:v>
                </c:pt>
                <c:pt idx="231">
                  <c:v>301.458535043737</c:v>
                </c:pt>
                <c:pt idx="232">
                  <c:v>293.9450273765624</c:v>
                </c:pt>
                <c:pt idx="233">
                  <c:v>286.4048378628869</c:v>
                </c:pt>
                <c:pt idx="234">
                  <c:v>278.837698288912</c:v>
                </c:pt>
                <c:pt idx="235">
                  <c:v>271.2433404408371</c:v>
                </c:pt>
                <c:pt idx="236">
                  <c:v>263.6214961048622</c:v>
                </c:pt>
                <c:pt idx="237">
                  <c:v>255.971897067187</c:v>
                </c:pt>
                <c:pt idx="238">
                  <c:v>248.2942751140122</c:v>
                </c:pt>
                <c:pt idx="239">
                  <c:v>240.5883620315374</c:v>
                </c:pt>
                <c:pt idx="240">
                  <c:v>232.853889605962</c:v>
                </c:pt>
                <c:pt idx="241">
                  <c:v>225.0905896234872</c:v>
                </c:pt>
                <c:pt idx="242">
                  <c:v>217.2981938703124</c:v>
                </c:pt>
                <c:pt idx="243">
                  <c:v>209.476434132637</c:v>
                </c:pt>
                <c:pt idx="244">
                  <c:v>201.625042196662</c:v>
                </c:pt>
                <c:pt idx="245">
                  <c:v>193.7437498485872</c:v>
                </c:pt>
                <c:pt idx="246">
                  <c:v>177.890391060937</c:v>
                </c:pt>
                <c:pt idx="247">
                  <c:v>169.9177881937621</c:v>
                </c:pt>
                <c:pt idx="248">
                  <c:v>161.914212059287</c:v>
                </c:pt>
                <c:pt idx="249">
                  <c:v>153.879394443712</c:v>
                </c:pt>
                <c:pt idx="250">
                  <c:v>145.8130671332374</c:v>
                </c:pt>
                <c:pt idx="251">
                  <c:v>137.7149619140619</c:v>
                </c:pt>
                <c:pt idx="252">
                  <c:v>129.5848105723871</c:v>
                </c:pt>
                <c:pt idx="253">
                  <c:v>121.4223448944122</c:v>
                </c:pt>
                <c:pt idx="254">
                  <c:v>113.2272966663368</c:v>
                </c:pt>
                <c:pt idx="255">
                  <c:v>104.999397674362</c:v>
                </c:pt>
                <c:pt idx="256">
                  <c:v>96.73837970468728</c:v>
                </c:pt>
                <c:pt idx="257">
                  <c:v>88.44397454351226</c:v>
                </c:pt>
                <c:pt idx="258">
                  <c:v>80.11591397703706</c:v>
                </c:pt>
                <c:pt idx="259">
                  <c:v>71.75392979146226</c:v>
                </c:pt>
                <c:pt idx="260">
                  <c:v>63.35775377298727</c:v>
                </c:pt>
                <c:pt idx="261">
                  <c:v>54.92711770781193</c:v>
                </c:pt>
                <c:pt idx="262">
                  <c:v>46.46175338213697</c:v>
                </c:pt>
                <c:pt idx="263">
                  <c:v>37.96139258216225</c:v>
                </c:pt>
                <c:pt idx="264">
                  <c:v>29.42576709408695</c:v>
                </c:pt>
                <c:pt idx="265">
                  <c:v>20.85460870411225</c:v>
                </c:pt>
                <c:pt idx="266">
                  <c:v>12.2476491984371</c:v>
                </c:pt>
                <c:pt idx="267">
                  <c:v>3.604620363261802</c:v>
                </c:pt>
                <c:pt idx="268">
                  <c:v>-5.074746015212896</c:v>
                </c:pt>
              </c:numCache>
            </c:numRef>
          </c:xVal>
          <c:yVal>
            <c:numRef>
              <c:f>Sheet1!$N$4:$N$272</c:f>
              <c:numCache>
                <c:formatCode>0.0</c:formatCode>
                <c:ptCount val="269"/>
                <c:pt idx="0">
                  <c:v>11.90412044374009</c:v>
                </c:pt>
                <c:pt idx="1">
                  <c:v>9.348558655279055</c:v>
                </c:pt>
                <c:pt idx="2">
                  <c:v>10.20866689871215</c:v>
                </c:pt>
                <c:pt idx="3">
                  <c:v>9.818228454172344</c:v>
                </c:pt>
                <c:pt idx="4">
                  <c:v>10.44088186192674</c:v>
                </c:pt>
                <c:pt idx="5">
                  <c:v>9.710827464788718</c:v>
                </c:pt>
                <c:pt idx="6">
                  <c:v>9.97277051712724</c:v>
                </c:pt>
                <c:pt idx="7">
                  <c:v>10.80834678010855</c:v>
                </c:pt>
                <c:pt idx="8">
                  <c:v>9.811922470137468</c:v>
                </c:pt>
                <c:pt idx="9">
                  <c:v>10.07475395417254</c:v>
                </c:pt>
                <c:pt idx="10">
                  <c:v>10.01403678606002</c:v>
                </c:pt>
                <c:pt idx="11">
                  <c:v>10.26748656859884</c:v>
                </c:pt>
                <c:pt idx="12">
                  <c:v>10.76539152282961</c:v>
                </c:pt>
                <c:pt idx="13">
                  <c:v>10.14216659681043</c:v>
                </c:pt>
                <c:pt idx="14">
                  <c:v>10.83092811691904</c:v>
                </c:pt>
                <c:pt idx="15">
                  <c:v>9.28444941990637</c:v>
                </c:pt>
                <c:pt idx="16">
                  <c:v>9.711563353947935</c:v>
                </c:pt>
                <c:pt idx="17">
                  <c:v>10.80606794468461</c:v>
                </c:pt>
                <c:pt idx="18">
                  <c:v>10.43186100062801</c:v>
                </c:pt>
                <c:pt idx="19">
                  <c:v>9.934445482787362</c:v>
                </c:pt>
                <c:pt idx="20">
                  <c:v>9.36570786111329</c:v>
                </c:pt>
                <c:pt idx="21">
                  <c:v>10.22075624817722</c:v>
                </c:pt>
                <c:pt idx="22">
                  <c:v>10.21007722375822</c:v>
                </c:pt>
                <c:pt idx="23">
                  <c:v>10.72230986257319</c:v>
                </c:pt>
                <c:pt idx="24">
                  <c:v>10.5978074941084</c:v>
                </c:pt>
                <c:pt idx="25">
                  <c:v>10.8329232833818</c:v>
                </c:pt>
                <c:pt idx="26">
                  <c:v>10.15531082159305</c:v>
                </c:pt>
                <c:pt idx="27">
                  <c:v>10.7274355714781</c:v>
                </c:pt>
                <c:pt idx="28">
                  <c:v>10.75513560144498</c:v>
                </c:pt>
                <c:pt idx="29">
                  <c:v>10.59076654271762</c:v>
                </c:pt>
                <c:pt idx="30">
                  <c:v>10.26389193250477</c:v>
                </c:pt>
                <c:pt idx="31">
                  <c:v>11.67558996084778</c:v>
                </c:pt>
                <c:pt idx="32">
                  <c:v>9.758554143227425</c:v>
                </c:pt>
                <c:pt idx="33">
                  <c:v>11.6801235989902</c:v>
                </c:pt>
                <c:pt idx="34">
                  <c:v>9.661616090973305</c:v>
                </c:pt>
                <c:pt idx="35">
                  <c:v>9.717312577018831</c:v>
                </c:pt>
                <c:pt idx="36">
                  <c:v>9.90570384822949</c:v>
                </c:pt>
                <c:pt idx="37">
                  <c:v>9.877931828976222</c:v>
                </c:pt>
                <c:pt idx="38">
                  <c:v>9.817275726669418</c:v>
                </c:pt>
                <c:pt idx="39">
                  <c:v>9.733959454333441</c:v>
                </c:pt>
                <c:pt idx="40">
                  <c:v>9.920254699818071</c:v>
                </c:pt>
                <c:pt idx="41">
                  <c:v>9.51329547164134</c:v>
                </c:pt>
                <c:pt idx="42">
                  <c:v>9.479127134724858</c:v>
                </c:pt>
                <c:pt idx="43">
                  <c:v>9.40504475405798</c:v>
                </c:pt>
                <c:pt idx="44">
                  <c:v>9.683067619571191</c:v>
                </c:pt>
                <c:pt idx="45">
                  <c:v>9.71666408548862</c:v>
                </c:pt>
                <c:pt idx="46">
                  <c:v>9.842820999367487</c:v>
                </c:pt>
                <c:pt idx="47">
                  <c:v>10.14333645298386</c:v>
                </c:pt>
                <c:pt idx="48">
                  <c:v>10.07519657609237</c:v>
                </c:pt>
                <c:pt idx="49">
                  <c:v>9.97333510550767</c:v>
                </c:pt>
                <c:pt idx="50">
                  <c:v>9.69588547000935</c:v>
                </c:pt>
                <c:pt idx="51">
                  <c:v>10.42110065983434</c:v>
                </c:pt>
                <c:pt idx="52">
                  <c:v>9.604162157584197</c:v>
                </c:pt>
                <c:pt idx="53">
                  <c:v>12.9</c:v>
                </c:pt>
                <c:pt idx="54">
                  <c:v>10.72790392752846</c:v>
                </c:pt>
                <c:pt idx="55">
                  <c:v>10.24818381834032</c:v>
                </c:pt>
                <c:pt idx="56">
                  <c:v>9.589992486487796</c:v>
                </c:pt>
                <c:pt idx="57">
                  <c:v>10.44509001913541</c:v>
                </c:pt>
                <c:pt idx="58">
                  <c:v>9.131869416208378</c:v>
                </c:pt>
                <c:pt idx="59">
                  <c:v>10.93376847467088</c:v>
                </c:pt>
                <c:pt idx="60">
                  <c:v>13.26311197610818</c:v>
                </c:pt>
                <c:pt idx="61">
                  <c:v>10.84225702664967</c:v>
                </c:pt>
                <c:pt idx="62">
                  <c:v>10.4451526137294</c:v>
                </c:pt>
                <c:pt idx="63">
                  <c:v>10.21827776307154</c:v>
                </c:pt>
                <c:pt idx="64">
                  <c:v>10.06987776224608</c:v>
                </c:pt>
                <c:pt idx="65">
                  <c:v>9.08089514702227</c:v>
                </c:pt>
                <c:pt idx="66">
                  <c:v>9.705100997434067</c:v>
                </c:pt>
                <c:pt idx="67">
                  <c:v>9.924036281179137</c:v>
                </c:pt>
                <c:pt idx="68">
                  <c:v>10.64852555195307</c:v>
                </c:pt>
                <c:pt idx="69">
                  <c:v>10.08783645398786</c:v>
                </c:pt>
                <c:pt idx="70">
                  <c:v>9.49448592996521</c:v>
                </c:pt>
                <c:pt idx="71">
                  <c:v>10.33930228242717</c:v>
                </c:pt>
                <c:pt idx="72">
                  <c:v>9.96289137324557</c:v>
                </c:pt>
                <c:pt idx="73">
                  <c:v>8.857185394551906</c:v>
                </c:pt>
                <c:pt idx="74">
                  <c:v>9.709894012933533</c:v>
                </c:pt>
                <c:pt idx="75">
                  <c:v>9.99280484726079</c:v>
                </c:pt>
                <c:pt idx="76">
                  <c:v>9.420602263162816</c:v>
                </c:pt>
                <c:pt idx="77">
                  <c:v>9.758005180374617</c:v>
                </c:pt>
                <c:pt idx="78">
                  <c:v>9.67343809228437</c:v>
                </c:pt>
                <c:pt idx="79">
                  <c:v>9.564880542246864</c:v>
                </c:pt>
                <c:pt idx="80">
                  <c:v>10.20680594923405</c:v>
                </c:pt>
                <c:pt idx="81">
                  <c:v>10.33353144116197</c:v>
                </c:pt>
                <c:pt idx="82">
                  <c:v>10.50046276599715</c:v>
                </c:pt>
                <c:pt idx="83">
                  <c:v>10.00422489437764</c:v>
                </c:pt>
                <c:pt idx="84">
                  <c:v>10.30244645764622</c:v>
                </c:pt>
                <c:pt idx="85">
                  <c:v>10.4002174296292</c:v>
                </c:pt>
                <c:pt idx="86">
                  <c:v>10.071234191266</c:v>
                </c:pt>
                <c:pt idx="87">
                  <c:v>9.87664944972715</c:v>
                </c:pt>
                <c:pt idx="88">
                  <c:v>10.3978948374152</c:v>
                </c:pt>
                <c:pt idx="89">
                  <c:v>10.11663783160323</c:v>
                </c:pt>
                <c:pt idx="90">
                  <c:v>9.651567196221553</c:v>
                </c:pt>
                <c:pt idx="91">
                  <c:v>10.08421629521374</c:v>
                </c:pt>
                <c:pt idx="92">
                  <c:v>10.41146793289806</c:v>
                </c:pt>
                <c:pt idx="93">
                  <c:v>9.426360762492102</c:v>
                </c:pt>
                <c:pt idx="94">
                  <c:v>10.8791567120811</c:v>
                </c:pt>
                <c:pt idx="95">
                  <c:v>10.44750077582425</c:v>
                </c:pt>
                <c:pt idx="96">
                  <c:v>10.8987151174463</c:v>
                </c:pt>
                <c:pt idx="97">
                  <c:v>9.56624160868099</c:v>
                </c:pt>
                <c:pt idx="98">
                  <c:v>11.15146638747786</c:v>
                </c:pt>
                <c:pt idx="99">
                  <c:v>11.36981242870078</c:v>
                </c:pt>
                <c:pt idx="100">
                  <c:v>9.915224225990813</c:v>
                </c:pt>
                <c:pt idx="101">
                  <c:v>10.39131855112242</c:v>
                </c:pt>
                <c:pt idx="102">
                  <c:v>10.66748968534534</c:v>
                </c:pt>
                <c:pt idx="103">
                  <c:v>10.78125115539616</c:v>
                </c:pt>
                <c:pt idx="104">
                  <c:v>10.73907098656081</c:v>
                </c:pt>
                <c:pt idx="105">
                  <c:v>10.22186869470744</c:v>
                </c:pt>
                <c:pt idx="106">
                  <c:v>11.32330539324584</c:v>
                </c:pt>
                <c:pt idx="107">
                  <c:v>11.07185810702748</c:v>
                </c:pt>
                <c:pt idx="108">
                  <c:v>11.07662045710004</c:v>
                </c:pt>
                <c:pt idx="109">
                  <c:v>10.43519480819418</c:v>
                </c:pt>
                <c:pt idx="110">
                  <c:v>10.43686261613378</c:v>
                </c:pt>
                <c:pt idx="111">
                  <c:v>10.62840090332294</c:v>
                </c:pt>
                <c:pt idx="112">
                  <c:v>10.27805916887303</c:v>
                </c:pt>
                <c:pt idx="113">
                  <c:v>13.19909360357147</c:v>
                </c:pt>
                <c:pt idx="114">
                  <c:v>10.60211462932966</c:v>
                </c:pt>
                <c:pt idx="115">
                  <c:v>9.813728672770845</c:v>
                </c:pt>
                <c:pt idx="116">
                  <c:v>10.56321900693545</c:v>
                </c:pt>
                <c:pt idx="117">
                  <c:v>10.18483521430837</c:v>
                </c:pt>
                <c:pt idx="118">
                  <c:v>10.33974062065771</c:v>
                </c:pt>
                <c:pt idx="119">
                  <c:v>10.32070135746606</c:v>
                </c:pt>
                <c:pt idx="120">
                  <c:v>10.61764705882353</c:v>
                </c:pt>
                <c:pt idx="121">
                  <c:v>10.2511174682639</c:v>
                </c:pt>
                <c:pt idx="122">
                  <c:v>9.51908435144769</c:v>
                </c:pt>
                <c:pt idx="123">
                  <c:v>11.26609541454377</c:v>
                </c:pt>
                <c:pt idx="124">
                  <c:v>10.50439288901091</c:v>
                </c:pt>
                <c:pt idx="125">
                  <c:v>10.34365913665847</c:v>
                </c:pt>
                <c:pt idx="126">
                  <c:v>10.05129360278028</c:v>
                </c:pt>
                <c:pt idx="127">
                  <c:v>10.11498197540988</c:v>
                </c:pt>
                <c:pt idx="128">
                  <c:v>7.71347579490163</c:v>
                </c:pt>
                <c:pt idx="129">
                  <c:v>9.34540631895216</c:v>
                </c:pt>
                <c:pt idx="130">
                  <c:v>11.30550284629981</c:v>
                </c:pt>
                <c:pt idx="131">
                  <c:v>9.96057571964956</c:v>
                </c:pt>
                <c:pt idx="132">
                  <c:v>10.34923843094137</c:v>
                </c:pt>
                <c:pt idx="133">
                  <c:v>10.52634668057911</c:v>
                </c:pt>
                <c:pt idx="134">
                  <c:v>10.39578461353961</c:v>
                </c:pt>
                <c:pt idx="135">
                  <c:v>10.0968137254902</c:v>
                </c:pt>
                <c:pt idx="136">
                  <c:v>10.55917436557128</c:v>
                </c:pt>
                <c:pt idx="137">
                  <c:v>10.72949189874828</c:v>
                </c:pt>
                <c:pt idx="138">
                  <c:v>9.630989592720567</c:v>
                </c:pt>
                <c:pt idx="139">
                  <c:v>10.68730754312221</c:v>
                </c:pt>
                <c:pt idx="140">
                  <c:v>10.42717457334463</c:v>
                </c:pt>
                <c:pt idx="141">
                  <c:v>10.50416114999054</c:v>
                </c:pt>
                <c:pt idx="142">
                  <c:v>10.90977684050405</c:v>
                </c:pt>
                <c:pt idx="143">
                  <c:v>10.59648751586966</c:v>
                </c:pt>
                <c:pt idx="144">
                  <c:v>10.71196031856923</c:v>
                </c:pt>
                <c:pt idx="145">
                  <c:v>10.25445454972238</c:v>
                </c:pt>
                <c:pt idx="146">
                  <c:v>10.49548365601747</c:v>
                </c:pt>
                <c:pt idx="147">
                  <c:v>10.31585413051892</c:v>
                </c:pt>
                <c:pt idx="148">
                  <c:v>10.63620337724995</c:v>
                </c:pt>
                <c:pt idx="149">
                  <c:v>10.16756266800025</c:v>
                </c:pt>
                <c:pt idx="150">
                  <c:v>10.5548831651798</c:v>
                </c:pt>
                <c:pt idx="151">
                  <c:v>10.63237134653611</c:v>
                </c:pt>
                <c:pt idx="152">
                  <c:v>10.36409736308316</c:v>
                </c:pt>
                <c:pt idx="153">
                  <c:v>10.23121511378274</c:v>
                </c:pt>
                <c:pt idx="154">
                  <c:v>10.64282117982714</c:v>
                </c:pt>
                <c:pt idx="155">
                  <c:v>10.85895407255034</c:v>
                </c:pt>
                <c:pt idx="156">
                  <c:v>10.60111696224054</c:v>
                </c:pt>
                <c:pt idx="157">
                  <c:v>10.30025391451545</c:v>
                </c:pt>
                <c:pt idx="158">
                  <c:v>10.26144426642252</c:v>
                </c:pt>
                <c:pt idx="159">
                  <c:v>9.96741037338536</c:v>
                </c:pt>
                <c:pt idx="160">
                  <c:v>9.629391900280549</c:v>
                </c:pt>
                <c:pt idx="161">
                  <c:v>11.07633318010844</c:v>
                </c:pt>
                <c:pt idx="162">
                  <c:v>10.05975335225604</c:v>
                </c:pt>
                <c:pt idx="163">
                  <c:v>10.33532782740603</c:v>
                </c:pt>
                <c:pt idx="164">
                  <c:v>10.19484671620087</c:v>
                </c:pt>
                <c:pt idx="165">
                  <c:v>9.868878422527731</c:v>
                </c:pt>
                <c:pt idx="166">
                  <c:v>9.306956284758006</c:v>
                </c:pt>
                <c:pt idx="167">
                  <c:v>10.1684031805623</c:v>
                </c:pt>
                <c:pt idx="168">
                  <c:v>10.05129650507328</c:v>
                </c:pt>
                <c:pt idx="169">
                  <c:v>10.02675718457197</c:v>
                </c:pt>
                <c:pt idx="170">
                  <c:v>9.333178898936</c:v>
                </c:pt>
                <c:pt idx="171">
                  <c:v>10.35480797160488</c:v>
                </c:pt>
                <c:pt idx="172">
                  <c:v>10.25090193424464</c:v>
                </c:pt>
                <c:pt idx="173">
                  <c:v>10.2279328492439</c:v>
                </c:pt>
                <c:pt idx="174">
                  <c:v>10.18989804779211</c:v>
                </c:pt>
                <c:pt idx="175">
                  <c:v>9.25733189669686</c:v>
                </c:pt>
                <c:pt idx="176">
                  <c:v>10.2746314406656</c:v>
                </c:pt>
                <c:pt idx="177">
                  <c:v>10.2733048198295</c:v>
                </c:pt>
                <c:pt idx="178">
                  <c:v>10.32494570862053</c:v>
                </c:pt>
                <c:pt idx="179">
                  <c:v>10.7751096614554</c:v>
                </c:pt>
                <c:pt idx="180">
                  <c:v>9.823553330250505</c:v>
                </c:pt>
                <c:pt idx="181">
                  <c:v>10.61188287171801</c:v>
                </c:pt>
                <c:pt idx="182">
                  <c:v>10.56304917790378</c:v>
                </c:pt>
                <c:pt idx="183">
                  <c:v>10.17674641635618</c:v>
                </c:pt>
                <c:pt idx="184">
                  <c:v>10.73261161141981</c:v>
                </c:pt>
                <c:pt idx="185">
                  <c:v>10.43370487404601</c:v>
                </c:pt>
                <c:pt idx="186">
                  <c:v>10.89190467183658</c:v>
                </c:pt>
                <c:pt idx="187">
                  <c:v>10.3875168387966</c:v>
                </c:pt>
                <c:pt idx="188">
                  <c:v>10.34673796508525</c:v>
                </c:pt>
                <c:pt idx="189">
                  <c:v>9.09261280832274</c:v>
                </c:pt>
                <c:pt idx="190">
                  <c:v>9.376832783178521</c:v>
                </c:pt>
                <c:pt idx="191">
                  <c:v>10.54845603580077</c:v>
                </c:pt>
                <c:pt idx="192">
                  <c:v>9.718744731261038</c:v>
                </c:pt>
                <c:pt idx="193">
                  <c:v>9.92415601788292</c:v>
                </c:pt>
                <c:pt idx="194">
                  <c:v>8.745651879636867</c:v>
                </c:pt>
                <c:pt idx="195">
                  <c:v>10.52790015296452</c:v>
                </c:pt>
                <c:pt idx="196">
                  <c:v>10.99143632064338</c:v>
                </c:pt>
                <c:pt idx="197">
                  <c:v>11.48705343981131</c:v>
                </c:pt>
                <c:pt idx="198">
                  <c:v>10.31757868881517</c:v>
                </c:pt>
                <c:pt idx="199">
                  <c:v>10.77554461274956</c:v>
                </c:pt>
                <c:pt idx="200">
                  <c:v>9.554320216030833</c:v>
                </c:pt>
                <c:pt idx="201">
                  <c:v>10.08728750327694</c:v>
                </c:pt>
                <c:pt idx="202">
                  <c:v>10.26736320811692</c:v>
                </c:pt>
                <c:pt idx="203">
                  <c:v>10.30221653878943</c:v>
                </c:pt>
                <c:pt idx="204">
                  <c:v>8.924120562598648</c:v>
                </c:pt>
                <c:pt idx="205">
                  <c:v>9.592323330534318</c:v>
                </c:pt>
                <c:pt idx="206">
                  <c:v>9.953399986304182</c:v>
                </c:pt>
                <c:pt idx="207">
                  <c:v>10.33089082318444</c:v>
                </c:pt>
                <c:pt idx="208">
                  <c:v>10.68755617696994</c:v>
                </c:pt>
                <c:pt idx="209">
                  <c:v>10.24572503419973</c:v>
                </c:pt>
                <c:pt idx="210">
                  <c:v>10.43802495193211</c:v>
                </c:pt>
                <c:pt idx="211">
                  <c:v>10.66700645964332</c:v>
                </c:pt>
                <c:pt idx="212">
                  <c:v>10.81971261787158</c:v>
                </c:pt>
                <c:pt idx="213">
                  <c:v>10.57923517674801</c:v>
                </c:pt>
                <c:pt idx="214">
                  <c:v>10.45020000620174</c:v>
                </c:pt>
                <c:pt idx="215">
                  <c:v>10.44582265073003</c:v>
                </c:pt>
                <c:pt idx="216">
                  <c:v>10.93256327700876</c:v>
                </c:pt>
                <c:pt idx="217">
                  <c:v>10.77547668813718</c:v>
                </c:pt>
                <c:pt idx="218">
                  <c:v>10.5051999357445</c:v>
                </c:pt>
                <c:pt idx="219">
                  <c:v>10.31621145455296</c:v>
                </c:pt>
                <c:pt idx="220">
                  <c:v>10.86183395291202</c:v>
                </c:pt>
                <c:pt idx="221">
                  <c:v>10.14192403533942</c:v>
                </c:pt>
                <c:pt idx="222">
                  <c:v>10.96269759586203</c:v>
                </c:pt>
                <c:pt idx="223">
                  <c:v>11.1696684970692</c:v>
                </c:pt>
                <c:pt idx="224">
                  <c:v>10.78195859349326</c:v>
                </c:pt>
                <c:pt idx="225">
                  <c:v>10.91810243650533</c:v>
                </c:pt>
                <c:pt idx="226">
                  <c:v>10.53089653331554</c:v>
                </c:pt>
                <c:pt idx="227">
                  <c:v>10.9850549198209</c:v>
                </c:pt>
                <c:pt idx="228">
                  <c:v>11.13323415898961</c:v>
                </c:pt>
                <c:pt idx="229">
                  <c:v>10.99725836280458</c:v>
                </c:pt>
                <c:pt idx="230">
                  <c:v>10.50895751738096</c:v>
                </c:pt>
                <c:pt idx="231">
                  <c:v>10.90674480773185</c:v>
                </c:pt>
                <c:pt idx="232">
                  <c:v>11.27020478957152</c:v>
                </c:pt>
                <c:pt idx="233">
                  <c:v>10.69437871812273</c:v>
                </c:pt>
                <c:pt idx="234">
                  <c:v>10.77122617933316</c:v>
                </c:pt>
                <c:pt idx="235">
                  <c:v>10.82180305019461</c:v>
                </c:pt>
                <c:pt idx="236">
                  <c:v>10.08989563567362</c:v>
                </c:pt>
                <c:pt idx="237">
                  <c:v>10.69854385762163</c:v>
                </c:pt>
                <c:pt idx="238">
                  <c:v>10.49407645685817</c:v>
                </c:pt>
                <c:pt idx="239">
                  <c:v>10.72059363459005</c:v>
                </c:pt>
                <c:pt idx="240">
                  <c:v>10.80276184652001</c:v>
                </c:pt>
                <c:pt idx="241">
                  <c:v>10.84768320736116</c:v>
                </c:pt>
                <c:pt idx="242">
                  <c:v>10.3910344387348</c:v>
                </c:pt>
                <c:pt idx="243">
                  <c:v>10.9485934777197</c:v>
                </c:pt>
                <c:pt idx="244">
                  <c:v>10.8854338324855</c:v>
                </c:pt>
                <c:pt idx="245">
                  <c:v>10.4159360540727</c:v>
                </c:pt>
                <c:pt idx="246">
                  <c:v>10.4574127160973</c:v>
                </c:pt>
                <c:pt idx="247">
                  <c:v>10.54720445767112</c:v>
                </c:pt>
                <c:pt idx="248">
                  <c:v>11.46814581785415</c:v>
                </c:pt>
                <c:pt idx="249">
                  <c:v>10.98485134720287</c:v>
                </c:pt>
                <c:pt idx="250">
                  <c:v>10.73943490439654</c:v>
                </c:pt>
                <c:pt idx="251">
                  <c:v>10.80029774564015</c:v>
                </c:pt>
                <c:pt idx="252">
                  <c:v>10.87940418332575</c:v>
                </c:pt>
                <c:pt idx="253">
                  <c:v>10.63829018606964</c:v>
                </c:pt>
                <c:pt idx="254">
                  <c:v>10.20858577060308</c:v>
                </c:pt>
                <c:pt idx="255">
                  <c:v>10.66742719654858</c:v>
                </c:pt>
                <c:pt idx="256">
                  <c:v>10.48104485880915</c:v>
                </c:pt>
                <c:pt idx="257">
                  <c:v>10.469334357961</c:v>
                </c:pt>
                <c:pt idx="258">
                  <c:v>10.34387676789826</c:v>
                </c:pt>
                <c:pt idx="259">
                  <c:v>10.9938440492476</c:v>
                </c:pt>
                <c:pt idx="260">
                  <c:v>10.65658393781636</c:v>
                </c:pt>
                <c:pt idx="261">
                  <c:v>10.3705502203959</c:v>
                </c:pt>
                <c:pt idx="262">
                  <c:v>10.38904940768564</c:v>
                </c:pt>
                <c:pt idx="263">
                  <c:v>11.36800306714865</c:v>
                </c:pt>
                <c:pt idx="264">
                  <c:v>9.898785606686276</c:v>
                </c:pt>
                <c:pt idx="265">
                  <c:v>10.11396577208947</c:v>
                </c:pt>
                <c:pt idx="266">
                  <c:v>10.43399484677375</c:v>
                </c:pt>
                <c:pt idx="267">
                  <c:v>10.4986399183951</c:v>
                </c:pt>
                <c:pt idx="268">
                  <c:v>10.69088310226749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78916792"/>
        <c:axId val="2144645784"/>
      </c:scatterChart>
      <c:valAx>
        <c:axId val="2078916792"/>
        <c:scaling>
          <c:orientation val="minMax"/>
          <c:max val="2100.0"/>
          <c:min val="0.0"/>
        </c:scaling>
        <c:delete val="0"/>
        <c:axPos val="b"/>
        <c:numFmt formatCode="0" sourceLinked="1"/>
        <c:majorTickMark val="out"/>
        <c:minorTickMark val="cross"/>
        <c:tickLblPos val="none"/>
        <c:crossAx val="2144645784"/>
        <c:crosses val="autoZero"/>
        <c:crossBetween val="midCat"/>
      </c:valAx>
      <c:valAx>
        <c:axId val="2144645784"/>
        <c:scaling>
          <c:orientation val="minMax"/>
          <c:max val="12.0"/>
          <c:min val="8.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078916792"/>
        <c:crosses val="autoZero"/>
        <c:crossBetween val="midCat"/>
      </c:valAx>
      <c:spPr>
        <a:noFill/>
      </c:spPr>
    </c:plotArea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106194690265"/>
          <c:y val="0.102400193512177"/>
          <c:w val="0.840293185143892"/>
          <c:h val="0.660212901189734"/>
        </c:manualLayout>
      </c:layout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marker>
            <c:symbol val="circle"/>
            <c:size val="5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LYRtemp!$O$4:$O$98</c:f>
              <c:numCache>
                <c:formatCode>0.0_ ;[Red]\-0.0\ </c:formatCode>
                <c:ptCount val="95"/>
                <c:pt idx="0">
                  <c:v>-21.5</c:v>
                </c:pt>
                <c:pt idx="1">
                  <c:v>-16.5</c:v>
                </c:pt>
                <c:pt idx="2">
                  <c:v>-21.43333333333333</c:v>
                </c:pt>
                <c:pt idx="3">
                  <c:v>-18.66666666666667</c:v>
                </c:pt>
                <c:pt idx="4">
                  <c:v>-20.53333333333332</c:v>
                </c:pt>
                <c:pt idx="5">
                  <c:v>-23.63333333333333</c:v>
                </c:pt>
                <c:pt idx="6">
                  <c:v>-17.23333333333332</c:v>
                </c:pt>
                <c:pt idx="7">
                  <c:v>-14.53333333333333</c:v>
                </c:pt>
                <c:pt idx="8">
                  <c:v>-13.66666666666667</c:v>
                </c:pt>
                <c:pt idx="9">
                  <c:v>-15.76666666666667</c:v>
                </c:pt>
                <c:pt idx="10">
                  <c:v>-10.53333333333333</c:v>
                </c:pt>
                <c:pt idx="11">
                  <c:v>-12.96666666666667</c:v>
                </c:pt>
                <c:pt idx="12">
                  <c:v>-9.533333333333333</c:v>
                </c:pt>
                <c:pt idx="13">
                  <c:v>-13.5</c:v>
                </c:pt>
                <c:pt idx="14">
                  <c:v>-14.53333333333333</c:v>
                </c:pt>
                <c:pt idx="15">
                  <c:v>-14.06666666666667</c:v>
                </c:pt>
                <c:pt idx="16">
                  <c:v>-12.73333333333333</c:v>
                </c:pt>
                <c:pt idx="17">
                  <c:v>-10.93333333333333</c:v>
                </c:pt>
                <c:pt idx="18">
                  <c:v>-10.4</c:v>
                </c:pt>
                <c:pt idx="19">
                  <c:v>-10.53333333333333</c:v>
                </c:pt>
                <c:pt idx="20">
                  <c:v>-12.7</c:v>
                </c:pt>
                <c:pt idx="21">
                  <c:v>-7.8</c:v>
                </c:pt>
                <c:pt idx="22">
                  <c:v>-11.4</c:v>
                </c:pt>
                <c:pt idx="23">
                  <c:v>-13.16666666666667</c:v>
                </c:pt>
                <c:pt idx="24">
                  <c:v>-12.2</c:v>
                </c:pt>
                <c:pt idx="25">
                  <c:v>-8.56666666666667</c:v>
                </c:pt>
                <c:pt idx="26">
                  <c:v>-6.900000000000001</c:v>
                </c:pt>
                <c:pt idx="27">
                  <c:v>-12.46666666666667</c:v>
                </c:pt>
                <c:pt idx="28">
                  <c:v>-12.53333333333333</c:v>
                </c:pt>
                <c:pt idx="29">
                  <c:v>-14.93333333333333</c:v>
                </c:pt>
                <c:pt idx="30">
                  <c:v>-11.1</c:v>
                </c:pt>
                <c:pt idx="31">
                  <c:v>-13.8</c:v>
                </c:pt>
                <c:pt idx="32">
                  <c:v>-11.06666666666667</c:v>
                </c:pt>
                <c:pt idx="33">
                  <c:v>-11.66666666666667</c:v>
                </c:pt>
                <c:pt idx="34">
                  <c:v>-11.96666666666667</c:v>
                </c:pt>
                <c:pt idx="35">
                  <c:v>-11.2</c:v>
                </c:pt>
                <c:pt idx="36">
                  <c:v>-18.2</c:v>
                </c:pt>
                <c:pt idx="37">
                  <c:v>-11.53333333333333</c:v>
                </c:pt>
                <c:pt idx="38">
                  <c:v>-11.73333333333333</c:v>
                </c:pt>
                <c:pt idx="39">
                  <c:v>-13.8</c:v>
                </c:pt>
                <c:pt idx="40">
                  <c:v>-16.26666666666667</c:v>
                </c:pt>
                <c:pt idx="41">
                  <c:v>-11.43333333333333</c:v>
                </c:pt>
                <c:pt idx="42">
                  <c:v>-7.366666666666667</c:v>
                </c:pt>
                <c:pt idx="43">
                  <c:v>-15.16666666666667</c:v>
                </c:pt>
                <c:pt idx="44">
                  <c:v>-8.8</c:v>
                </c:pt>
                <c:pt idx="45">
                  <c:v>-11.76666666666667</c:v>
                </c:pt>
                <c:pt idx="46">
                  <c:v>-11.76666666666667</c:v>
                </c:pt>
                <c:pt idx="47">
                  <c:v>-14.26666666666667</c:v>
                </c:pt>
                <c:pt idx="48">
                  <c:v>-15.0</c:v>
                </c:pt>
                <c:pt idx="49">
                  <c:v>-16.2</c:v>
                </c:pt>
                <c:pt idx="50">
                  <c:v>-16.03333333333332</c:v>
                </c:pt>
                <c:pt idx="51">
                  <c:v>-21.33333333333332</c:v>
                </c:pt>
                <c:pt idx="52">
                  <c:v>-14.13333333333333</c:v>
                </c:pt>
                <c:pt idx="53">
                  <c:v>-15.06666666666667</c:v>
                </c:pt>
                <c:pt idx="54">
                  <c:v>-15.36666666666667</c:v>
                </c:pt>
                <c:pt idx="55">
                  <c:v>-18.86666666666667</c:v>
                </c:pt>
                <c:pt idx="56">
                  <c:v>-18.73333333333332</c:v>
                </c:pt>
                <c:pt idx="57">
                  <c:v>-14.86666666666667</c:v>
                </c:pt>
                <c:pt idx="58">
                  <c:v>-16.76666666666667</c:v>
                </c:pt>
                <c:pt idx="59">
                  <c:v>-15.23333333333333</c:v>
                </c:pt>
                <c:pt idx="60">
                  <c:v>-8.766666666666667</c:v>
                </c:pt>
                <c:pt idx="61">
                  <c:v>-14.3</c:v>
                </c:pt>
                <c:pt idx="62">
                  <c:v>-8.333333333333333</c:v>
                </c:pt>
                <c:pt idx="63">
                  <c:v>-15.83333333333333</c:v>
                </c:pt>
                <c:pt idx="64">
                  <c:v>-11.86666666666667</c:v>
                </c:pt>
                <c:pt idx="65">
                  <c:v>-12.8</c:v>
                </c:pt>
                <c:pt idx="66">
                  <c:v>-17.83333333333332</c:v>
                </c:pt>
                <c:pt idx="67">
                  <c:v>-17.93333333333332</c:v>
                </c:pt>
                <c:pt idx="68">
                  <c:v>-16.83333333333332</c:v>
                </c:pt>
                <c:pt idx="69">
                  <c:v>-16.53333333333332</c:v>
                </c:pt>
                <c:pt idx="70">
                  <c:v>-16.16666666666667</c:v>
                </c:pt>
                <c:pt idx="71">
                  <c:v>-14.56666666666667</c:v>
                </c:pt>
                <c:pt idx="72">
                  <c:v>-11.66666666666667</c:v>
                </c:pt>
                <c:pt idx="73">
                  <c:v>-8.333333333333333</c:v>
                </c:pt>
                <c:pt idx="74">
                  <c:v>-17.23333333333332</c:v>
                </c:pt>
                <c:pt idx="75">
                  <c:v>-13.66666666666667</c:v>
                </c:pt>
                <c:pt idx="76">
                  <c:v>-16.56666666666667</c:v>
                </c:pt>
                <c:pt idx="77">
                  <c:v>-20.06666666666667</c:v>
                </c:pt>
                <c:pt idx="78">
                  <c:v>-10.46666666666667</c:v>
                </c:pt>
                <c:pt idx="79">
                  <c:v>-10.16666666666667</c:v>
                </c:pt>
                <c:pt idx="80">
                  <c:v>-14.43333333333333</c:v>
                </c:pt>
                <c:pt idx="81">
                  <c:v>-15.23333333333333</c:v>
                </c:pt>
                <c:pt idx="82">
                  <c:v>-14.76666666666667</c:v>
                </c:pt>
                <c:pt idx="83">
                  <c:v>-12.8</c:v>
                </c:pt>
                <c:pt idx="84">
                  <c:v>-13.83333333333333</c:v>
                </c:pt>
                <c:pt idx="85">
                  <c:v>-16.56666666666667</c:v>
                </c:pt>
                <c:pt idx="86">
                  <c:v>-16.7</c:v>
                </c:pt>
                <c:pt idx="87">
                  <c:v>-11.5</c:v>
                </c:pt>
                <c:pt idx="88">
                  <c:v>-9.9</c:v>
                </c:pt>
                <c:pt idx="89">
                  <c:v>-9.066666666666668</c:v>
                </c:pt>
                <c:pt idx="90">
                  <c:v>-11.76666666666667</c:v>
                </c:pt>
                <c:pt idx="91">
                  <c:v>-12.8</c:v>
                </c:pt>
                <c:pt idx="92">
                  <c:v>-17.86666666666667</c:v>
                </c:pt>
                <c:pt idx="93">
                  <c:v>-7.0</c:v>
                </c:pt>
                <c:pt idx="94">
                  <c:v>-5.433333333333333</c:v>
                </c:pt>
              </c:numCache>
            </c:numRef>
          </c:xVal>
          <c:yVal>
            <c:numRef>
              <c:f>LYRtemp!$Q$4:$Q$101</c:f>
              <c:numCache>
                <c:formatCode>0.0_ ;[Red]\-0.0\ </c:formatCode>
                <c:ptCount val="98"/>
                <c:pt idx="0">
                  <c:v>3.033333333333333</c:v>
                </c:pt>
                <c:pt idx="1">
                  <c:v>3.5</c:v>
                </c:pt>
                <c:pt idx="2">
                  <c:v>4.0</c:v>
                </c:pt>
                <c:pt idx="3">
                  <c:v>3.2</c:v>
                </c:pt>
                <c:pt idx="4">
                  <c:v>3.866666666666667</c:v>
                </c:pt>
                <c:pt idx="5">
                  <c:v>2.466666666666667</c:v>
                </c:pt>
                <c:pt idx="6">
                  <c:v>5.100000000000001</c:v>
                </c:pt>
                <c:pt idx="7">
                  <c:v>4.566666666666666</c:v>
                </c:pt>
                <c:pt idx="8">
                  <c:v>4.066666666666666</c:v>
                </c:pt>
                <c:pt idx="9">
                  <c:v>5.066666666666666</c:v>
                </c:pt>
                <c:pt idx="10">
                  <c:v>6.066666666666666</c:v>
                </c:pt>
                <c:pt idx="11">
                  <c:v>4.766666666666666</c:v>
                </c:pt>
                <c:pt idx="12">
                  <c:v>4.933333333333333</c:v>
                </c:pt>
                <c:pt idx="13">
                  <c:v>5.133333333333332</c:v>
                </c:pt>
                <c:pt idx="14">
                  <c:v>3.833333333333333</c:v>
                </c:pt>
                <c:pt idx="15">
                  <c:v>4.333333333333332</c:v>
                </c:pt>
                <c:pt idx="16">
                  <c:v>3.833333333333333</c:v>
                </c:pt>
                <c:pt idx="17">
                  <c:v>3.033333333333333</c:v>
                </c:pt>
                <c:pt idx="18">
                  <c:v>5.6</c:v>
                </c:pt>
                <c:pt idx="19">
                  <c:v>4.8</c:v>
                </c:pt>
                <c:pt idx="20">
                  <c:v>4.266666666666666</c:v>
                </c:pt>
                <c:pt idx="21">
                  <c:v>4.266666666666666</c:v>
                </c:pt>
                <c:pt idx="22">
                  <c:v>5.133333333333333</c:v>
                </c:pt>
                <c:pt idx="23">
                  <c:v>5.033333333333335</c:v>
                </c:pt>
                <c:pt idx="24">
                  <c:v>4.166666666666667</c:v>
                </c:pt>
                <c:pt idx="25">
                  <c:v>4.533333333333335</c:v>
                </c:pt>
                <c:pt idx="26">
                  <c:v>4.899999999999999</c:v>
                </c:pt>
                <c:pt idx="27">
                  <c:v>4.233333333333334</c:v>
                </c:pt>
                <c:pt idx="28">
                  <c:v>4.033333333333334</c:v>
                </c:pt>
                <c:pt idx="29">
                  <c:v>3.966666666666667</c:v>
                </c:pt>
                <c:pt idx="30">
                  <c:v>4.0</c:v>
                </c:pt>
                <c:pt idx="31">
                  <c:v>3.866666666666667</c:v>
                </c:pt>
                <c:pt idx="32">
                  <c:v>3.7</c:v>
                </c:pt>
                <c:pt idx="33">
                  <c:v>3.866666666666667</c:v>
                </c:pt>
                <c:pt idx="34">
                  <c:v>4.366666666666666</c:v>
                </c:pt>
                <c:pt idx="35">
                  <c:v>4.0</c:v>
                </c:pt>
                <c:pt idx="36">
                  <c:v>3.633333333333333</c:v>
                </c:pt>
                <c:pt idx="37">
                  <c:v>3.3</c:v>
                </c:pt>
                <c:pt idx="38">
                  <c:v>4.5</c:v>
                </c:pt>
                <c:pt idx="39">
                  <c:v>4.3</c:v>
                </c:pt>
                <c:pt idx="40">
                  <c:v>4.7</c:v>
                </c:pt>
                <c:pt idx="41">
                  <c:v>5.533333333333335</c:v>
                </c:pt>
                <c:pt idx="42">
                  <c:v>4.433333333333333</c:v>
                </c:pt>
                <c:pt idx="43">
                  <c:v>3.6</c:v>
                </c:pt>
                <c:pt idx="44">
                  <c:v>4.2</c:v>
                </c:pt>
                <c:pt idx="45">
                  <c:v>4.6</c:v>
                </c:pt>
                <c:pt idx="46">
                  <c:v>3.9</c:v>
                </c:pt>
                <c:pt idx="47">
                  <c:v>3.9</c:v>
                </c:pt>
                <c:pt idx="48">
                  <c:v>4.7</c:v>
                </c:pt>
                <c:pt idx="49">
                  <c:v>5.266666666666666</c:v>
                </c:pt>
                <c:pt idx="50">
                  <c:v>3.0</c:v>
                </c:pt>
                <c:pt idx="51">
                  <c:v>3.633333333333333</c:v>
                </c:pt>
                <c:pt idx="52">
                  <c:v>3.5</c:v>
                </c:pt>
                <c:pt idx="53">
                  <c:v>4.033333333333334</c:v>
                </c:pt>
                <c:pt idx="54">
                  <c:v>4.033333333333335</c:v>
                </c:pt>
                <c:pt idx="55">
                  <c:v>3.766666666666667</c:v>
                </c:pt>
                <c:pt idx="56">
                  <c:v>3.066666666666666</c:v>
                </c:pt>
                <c:pt idx="57">
                  <c:v>3.8</c:v>
                </c:pt>
                <c:pt idx="58">
                  <c:v>3.866666666666667</c:v>
                </c:pt>
                <c:pt idx="59">
                  <c:v>4.866666666666666</c:v>
                </c:pt>
                <c:pt idx="60">
                  <c:v>5.1</c:v>
                </c:pt>
                <c:pt idx="61">
                  <c:v>4.100000000000001</c:v>
                </c:pt>
                <c:pt idx="62">
                  <c:v>5.1</c:v>
                </c:pt>
                <c:pt idx="63">
                  <c:v>4.100000000000001</c:v>
                </c:pt>
                <c:pt idx="64">
                  <c:v>4.6</c:v>
                </c:pt>
                <c:pt idx="65">
                  <c:v>4.100000000000001</c:v>
                </c:pt>
                <c:pt idx="66">
                  <c:v>4.233333333333334</c:v>
                </c:pt>
                <c:pt idx="67">
                  <c:v>4.333333333333332</c:v>
                </c:pt>
                <c:pt idx="68">
                  <c:v>4.533333333333335</c:v>
                </c:pt>
                <c:pt idx="69">
                  <c:v>3.566666666666666</c:v>
                </c:pt>
                <c:pt idx="70">
                  <c:v>3.333333333333333</c:v>
                </c:pt>
                <c:pt idx="71">
                  <c:v>3.8</c:v>
                </c:pt>
                <c:pt idx="72">
                  <c:v>4.8</c:v>
                </c:pt>
                <c:pt idx="73">
                  <c:v>5.066666666666666</c:v>
                </c:pt>
                <c:pt idx="74">
                  <c:v>5.133333333333332</c:v>
                </c:pt>
                <c:pt idx="75">
                  <c:v>3.666666666666666</c:v>
                </c:pt>
                <c:pt idx="76">
                  <c:v>5.066666666666666</c:v>
                </c:pt>
                <c:pt idx="77">
                  <c:v>4.166666666666667</c:v>
                </c:pt>
                <c:pt idx="78">
                  <c:v>4.966666666666666</c:v>
                </c:pt>
                <c:pt idx="79">
                  <c:v>4.8</c:v>
                </c:pt>
                <c:pt idx="80">
                  <c:v>4.6</c:v>
                </c:pt>
                <c:pt idx="81">
                  <c:v>5.566666666666666</c:v>
                </c:pt>
                <c:pt idx="82">
                  <c:v>3.933333333333334</c:v>
                </c:pt>
                <c:pt idx="83">
                  <c:v>5.033333333333334</c:v>
                </c:pt>
                <c:pt idx="84">
                  <c:v>4.266666666666666</c:v>
                </c:pt>
                <c:pt idx="85">
                  <c:v>4.2</c:v>
                </c:pt>
                <c:pt idx="86">
                  <c:v>5.966666666666665</c:v>
                </c:pt>
                <c:pt idx="87">
                  <c:v>4.666666666666667</c:v>
                </c:pt>
                <c:pt idx="88">
                  <c:v>4.466666666666665</c:v>
                </c:pt>
                <c:pt idx="89">
                  <c:v>5.433333333333334</c:v>
                </c:pt>
                <c:pt idx="90">
                  <c:v>6.100000000000001</c:v>
                </c:pt>
                <c:pt idx="91">
                  <c:v>5.400000000000001</c:v>
                </c:pt>
                <c:pt idx="92">
                  <c:v>5.433333333333334</c:v>
                </c:pt>
                <c:pt idx="93">
                  <c:v>5.966666666666665</c:v>
                </c:pt>
                <c:pt idx="94">
                  <c:v>5.666666666666667</c:v>
                </c:pt>
                <c:pt idx="95">
                  <c:v>5.666666666666667</c:v>
                </c:pt>
                <c:pt idx="96">
                  <c:v>4.333333333333332</c:v>
                </c:pt>
                <c:pt idx="97">
                  <c:v>5.0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9649320"/>
        <c:axId val="2100280792"/>
      </c:scatterChart>
      <c:valAx>
        <c:axId val="2099649320"/>
        <c:scaling>
          <c:orientation val="minMax"/>
          <c:max val="-5.0"/>
        </c:scaling>
        <c:delete val="0"/>
        <c:axPos val="b"/>
        <c:title>
          <c:tx>
            <c:rich>
              <a:bodyPr/>
              <a:lstStyle/>
              <a:p>
                <a:pPr>
                  <a:defRPr sz="1800" b="0">
                    <a:latin typeface="Arial "/>
                    <a:cs typeface="Arial "/>
                  </a:defRPr>
                </a:pPr>
                <a:r>
                  <a:rPr lang="en-US" sz="1800" b="0">
                    <a:latin typeface="Arial "/>
                    <a:cs typeface="Arial "/>
                  </a:rPr>
                  <a:t>DJF</a:t>
                </a:r>
                <a:r>
                  <a:rPr lang="en-US" sz="1800" b="0" baseline="0">
                    <a:latin typeface="Arial "/>
                    <a:cs typeface="Arial "/>
                  </a:rPr>
                  <a:t> Temp (C)</a:t>
                </a:r>
                <a:endParaRPr lang="en-US" sz="1800" b="0">
                  <a:latin typeface="Arial "/>
                  <a:cs typeface="Arial "/>
                </a:endParaRPr>
              </a:p>
            </c:rich>
          </c:tx>
          <c:layout/>
          <c:overlay val="0"/>
        </c:title>
        <c:numFmt formatCode="#,##0" sourceLinked="0"/>
        <c:majorTickMark val="cross"/>
        <c:minorTickMark val="none"/>
        <c:tickLblPos val="nextTo"/>
        <c:txPr>
          <a:bodyPr/>
          <a:lstStyle/>
          <a:p>
            <a:pPr>
              <a:defRPr sz="1800">
                <a:latin typeface="Arial"/>
                <a:cs typeface="Arial"/>
              </a:defRPr>
            </a:pPr>
            <a:endParaRPr lang="en-US"/>
          </a:p>
        </c:txPr>
        <c:crossAx val="2100280792"/>
        <c:crosses val="autoZero"/>
        <c:crossBetween val="midCat"/>
      </c:valAx>
      <c:valAx>
        <c:axId val="2100280792"/>
        <c:scaling>
          <c:orientation val="minMax"/>
          <c:max val="7.0"/>
          <c:min val="2.0"/>
        </c:scaling>
        <c:delete val="0"/>
        <c:axPos val="l"/>
        <c:title>
          <c:tx>
            <c:rich>
              <a:bodyPr/>
              <a:lstStyle/>
              <a:p>
                <a:pPr>
                  <a:defRPr sz="1800" b="0">
                    <a:latin typeface="Arial"/>
                    <a:cs typeface="Arial"/>
                  </a:defRPr>
                </a:pPr>
                <a:r>
                  <a:rPr lang="en-US" sz="1800" b="0">
                    <a:latin typeface="Arial"/>
                    <a:cs typeface="Arial"/>
                  </a:rPr>
                  <a:t>JJA Temp (C)</a:t>
                </a:r>
              </a:p>
            </c:rich>
          </c:tx>
          <c:layout>
            <c:manualLayout>
              <c:xMode val="edge"/>
              <c:yMode val="edge"/>
              <c:x val="0.00221238938053097"/>
              <c:y val="0.225451449672031"/>
            </c:manualLayout>
          </c:layout>
          <c:overlay val="0"/>
        </c:title>
        <c:numFmt formatCode="#,##0" sourceLinked="0"/>
        <c:majorTickMark val="cross"/>
        <c:minorTickMark val="none"/>
        <c:tickLblPos val="nextTo"/>
        <c:txPr>
          <a:bodyPr/>
          <a:lstStyle/>
          <a:p>
            <a:pPr>
              <a:defRPr sz="1800">
                <a:latin typeface="Arial"/>
                <a:cs typeface="Arial"/>
              </a:defRPr>
            </a:pPr>
            <a:endParaRPr lang="en-US"/>
          </a:p>
        </c:txPr>
        <c:crossAx val="2099649320"/>
        <c:crossesAt val="-25.0"/>
        <c:crossBetween val="midCat"/>
        <c:majorUnit val="1.0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0632178898751"/>
          <c:y val="0.0239534880530907"/>
          <c:w val="0.614468522187682"/>
          <c:h val="0.772930020836277"/>
        </c:manualLayout>
      </c:layout>
      <c:scatterChart>
        <c:scatterStyle val="lineMarker"/>
        <c:varyColors val="0"/>
        <c:ser>
          <c:idx val="0"/>
          <c:order val="0"/>
          <c:tx>
            <c:v>Zink et al, 2001</c:v>
          </c:tx>
          <c:spPr>
            <a:ln w="28575">
              <a:noFill/>
            </a:ln>
          </c:spPr>
          <c:marker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trendline>
            <c:spPr>
              <a:ln w="38100" cmpd="sng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c:spPr>
            <c:trendlineType val="linear"/>
            <c:dispRSqr val="1"/>
            <c:dispEq val="1"/>
            <c:trendlineLbl>
              <c:layout>
                <c:manualLayout>
                  <c:x val="0.341481573367243"/>
                  <c:y val="0.130655389380495"/>
                </c:manualLayout>
              </c:layout>
              <c:tx>
                <c:rich>
                  <a:bodyPr/>
                  <a:lstStyle/>
                  <a:p>
                    <a:pPr>
                      <a:defRPr sz="1600">
                        <a:solidFill>
                          <a:schemeClr val="accent1">
                            <a:lumMod val="75000"/>
                          </a:schemeClr>
                        </a:solidFill>
                      </a:defRPr>
                    </a:pPr>
                    <a:r>
                      <a:rPr lang="en-US" baseline="0"/>
                      <a:t>y = 32.0x + 29.6
R² = 0.68</a:t>
                    </a:r>
                    <a:endParaRPr lang="en-US"/>
                  </a:p>
                </c:rich>
              </c:tx>
              <c:numFmt formatCode="General" sourceLinked="0"/>
            </c:trendlineLbl>
          </c:trendline>
          <c:xVal>
            <c:numRef>
              <c:f>'calib data'!$A$4:$A$12</c:f>
              <c:numCache>
                <c:formatCode>General</c:formatCode>
                <c:ptCount val="9"/>
                <c:pt idx="0">
                  <c:v>-0.18</c:v>
                </c:pt>
                <c:pt idx="1">
                  <c:v>-0.25</c:v>
                </c:pt>
                <c:pt idx="2">
                  <c:v>-0.37</c:v>
                </c:pt>
                <c:pt idx="3">
                  <c:v>-0.46</c:v>
                </c:pt>
                <c:pt idx="4">
                  <c:v>-0.29</c:v>
                </c:pt>
                <c:pt idx="5">
                  <c:v>-0.25</c:v>
                </c:pt>
                <c:pt idx="6">
                  <c:v>-0.38</c:v>
                </c:pt>
                <c:pt idx="7">
                  <c:v>-0.33</c:v>
                </c:pt>
                <c:pt idx="8">
                  <c:v>-0.27</c:v>
                </c:pt>
              </c:numCache>
            </c:numRef>
          </c:xVal>
          <c:yVal>
            <c:numRef>
              <c:f>'calib data'!$C$4:$C$12</c:f>
              <c:numCache>
                <c:formatCode>General</c:formatCode>
                <c:ptCount val="9"/>
                <c:pt idx="0">
                  <c:v>20.6</c:v>
                </c:pt>
                <c:pt idx="1">
                  <c:v>23.0</c:v>
                </c:pt>
                <c:pt idx="2">
                  <c:v>17.3</c:v>
                </c:pt>
                <c:pt idx="3">
                  <c:v>13.0</c:v>
                </c:pt>
                <c:pt idx="4">
                  <c:v>20.1</c:v>
                </c:pt>
                <c:pt idx="5">
                  <c:v>21.7</c:v>
                </c:pt>
                <c:pt idx="6">
                  <c:v>19.0</c:v>
                </c:pt>
                <c:pt idx="7">
                  <c:v>18.5</c:v>
                </c:pt>
                <c:pt idx="8">
                  <c:v>24.0</c:v>
                </c:pt>
              </c:numCache>
            </c:numRef>
          </c:yVal>
          <c:smooth val="0"/>
        </c:ser>
        <c:ser>
          <c:idx val="1"/>
          <c:order val="1"/>
          <c:tx>
            <c:v>Toney et al, 2010</c:v>
          </c:tx>
          <c:spPr>
            <a:ln w="28575">
              <a:noFill/>
            </a:ln>
            <a:effectLst/>
          </c:spPr>
          <c:marker>
            <c:spPr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trendline>
            <c:spPr>
              <a:ln w="38100" cmpd="sng">
                <a:solidFill>
                  <a:schemeClr val="accent2">
                    <a:lumMod val="75000"/>
                  </a:schemeClr>
                </a:solidFill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c:spPr>
            <c:trendlineType val="linear"/>
            <c:dispRSqr val="1"/>
            <c:dispEq val="1"/>
            <c:trendlineLbl>
              <c:layout>
                <c:manualLayout>
                  <c:x val="0.393711380832558"/>
                  <c:y val="-0.0262595042365267"/>
                </c:manualLayout>
              </c:layout>
              <c:tx>
                <c:rich>
                  <a:bodyPr/>
                  <a:lstStyle/>
                  <a:p>
                    <a:pPr>
                      <a:defRPr sz="1600">
                        <a:solidFill>
                          <a:schemeClr val="accent2">
                            <a:lumMod val="75000"/>
                          </a:schemeClr>
                        </a:solidFill>
                      </a:defRPr>
                    </a:pPr>
                    <a:r>
                      <a:rPr lang="en-US" baseline="0"/>
                      <a:t>y = 36.8x + 34.9
R² = 0.74</a:t>
                    </a:r>
                    <a:endParaRPr lang="en-US"/>
                  </a:p>
                </c:rich>
              </c:tx>
              <c:numFmt formatCode="General" sourceLinked="0"/>
            </c:trendlineLbl>
          </c:trendline>
          <c:xVal>
            <c:numRef>
              <c:f>'calib data'!$H$4:$H$28</c:f>
              <c:numCache>
                <c:formatCode>General</c:formatCode>
                <c:ptCount val="25"/>
                <c:pt idx="0">
                  <c:v>-0.72</c:v>
                </c:pt>
                <c:pt idx="1">
                  <c:v>-0.71</c:v>
                </c:pt>
                <c:pt idx="2">
                  <c:v>-0.67</c:v>
                </c:pt>
                <c:pt idx="3">
                  <c:v>-0.63</c:v>
                </c:pt>
                <c:pt idx="4">
                  <c:v>-0.69</c:v>
                </c:pt>
                <c:pt idx="5">
                  <c:v>-0.7</c:v>
                </c:pt>
                <c:pt idx="6">
                  <c:v>-0.69</c:v>
                </c:pt>
                <c:pt idx="7">
                  <c:v>-0.65</c:v>
                </c:pt>
                <c:pt idx="8">
                  <c:v>-0.62</c:v>
                </c:pt>
                <c:pt idx="9">
                  <c:v>-0.45</c:v>
                </c:pt>
                <c:pt idx="10">
                  <c:v>-0.55</c:v>
                </c:pt>
                <c:pt idx="11">
                  <c:v>-0.52</c:v>
                </c:pt>
                <c:pt idx="12">
                  <c:v>-0.53</c:v>
                </c:pt>
                <c:pt idx="13">
                  <c:v>-0.35</c:v>
                </c:pt>
                <c:pt idx="14">
                  <c:v>-0.49</c:v>
                </c:pt>
                <c:pt idx="15">
                  <c:v>-0.5</c:v>
                </c:pt>
                <c:pt idx="16">
                  <c:v>-0.38</c:v>
                </c:pt>
                <c:pt idx="17">
                  <c:v>-0.63</c:v>
                </c:pt>
                <c:pt idx="18">
                  <c:v>-0.75</c:v>
                </c:pt>
                <c:pt idx="19">
                  <c:v>-0.81</c:v>
                </c:pt>
                <c:pt idx="20">
                  <c:v>-0.77</c:v>
                </c:pt>
                <c:pt idx="21">
                  <c:v>-0.57</c:v>
                </c:pt>
                <c:pt idx="22">
                  <c:v>-0.5</c:v>
                </c:pt>
                <c:pt idx="23">
                  <c:v>-0.44</c:v>
                </c:pt>
                <c:pt idx="24">
                  <c:v>-0.5</c:v>
                </c:pt>
              </c:numCache>
            </c:numRef>
          </c:xVal>
          <c:yVal>
            <c:numRef>
              <c:f>'calib data'!$I$4:$I$28</c:f>
              <c:numCache>
                <c:formatCode>General</c:formatCode>
                <c:ptCount val="25"/>
                <c:pt idx="0">
                  <c:v>8.0</c:v>
                </c:pt>
                <c:pt idx="1">
                  <c:v>8.3</c:v>
                </c:pt>
                <c:pt idx="2">
                  <c:v>11.7</c:v>
                </c:pt>
                <c:pt idx="3">
                  <c:v>13.6</c:v>
                </c:pt>
                <c:pt idx="4">
                  <c:v>11.0</c:v>
                </c:pt>
                <c:pt idx="5">
                  <c:v>8.6</c:v>
                </c:pt>
                <c:pt idx="6">
                  <c:v>11.3</c:v>
                </c:pt>
                <c:pt idx="7">
                  <c:v>13.2</c:v>
                </c:pt>
                <c:pt idx="8">
                  <c:v>13.5</c:v>
                </c:pt>
                <c:pt idx="9">
                  <c:v>14.4</c:v>
                </c:pt>
                <c:pt idx="10">
                  <c:v>14.4</c:v>
                </c:pt>
                <c:pt idx="11">
                  <c:v>13.8</c:v>
                </c:pt>
                <c:pt idx="12">
                  <c:v>13.9</c:v>
                </c:pt>
                <c:pt idx="13">
                  <c:v>19.0</c:v>
                </c:pt>
                <c:pt idx="14">
                  <c:v>18.6</c:v>
                </c:pt>
                <c:pt idx="15">
                  <c:v>19.7</c:v>
                </c:pt>
                <c:pt idx="16">
                  <c:v>15.2</c:v>
                </c:pt>
                <c:pt idx="17">
                  <c:v>11.2</c:v>
                </c:pt>
                <c:pt idx="18">
                  <c:v>3.3</c:v>
                </c:pt>
                <c:pt idx="19">
                  <c:v>2.4</c:v>
                </c:pt>
                <c:pt idx="20">
                  <c:v>3.3</c:v>
                </c:pt>
                <c:pt idx="21">
                  <c:v>17.9</c:v>
                </c:pt>
                <c:pt idx="22">
                  <c:v>16.7</c:v>
                </c:pt>
                <c:pt idx="23">
                  <c:v>21.2</c:v>
                </c:pt>
                <c:pt idx="24">
                  <c:v>21.9</c:v>
                </c:pt>
              </c:numCache>
            </c:numRef>
          </c:yVal>
          <c:smooth val="0"/>
        </c:ser>
        <c:ser>
          <c:idx val="2"/>
          <c:order val="2"/>
          <c:tx>
            <c:v>D'Andrea et al., in review</c:v>
          </c:tx>
          <c:spPr>
            <a:ln w="28575">
              <a:noFill/>
            </a:ln>
          </c:spPr>
          <c:marker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trendline>
            <c:spPr>
              <a:ln w="38100" cmpd="sng">
                <a:solidFill>
                  <a:schemeClr val="accent3">
                    <a:lumMod val="75000"/>
                  </a:schemeClr>
                </a:solidFill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c:spPr>
            <c:trendlineType val="linear"/>
            <c:dispRSqr val="1"/>
            <c:dispEq val="1"/>
            <c:trendlineLbl>
              <c:layout>
                <c:manualLayout>
                  <c:x val="0.395278581961877"/>
                  <c:y val="0.000693570931816405"/>
                </c:manualLayout>
              </c:layout>
              <c:tx>
                <c:rich>
                  <a:bodyPr/>
                  <a:lstStyle/>
                  <a:p>
                    <a:pPr>
                      <a:defRPr sz="1600">
                        <a:solidFill>
                          <a:schemeClr val="accent3">
                            <a:lumMod val="75000"/>
                          </a:schemeClr>
                        </a:solidFill>
                      </a:defRPr>
                    </a:pPr>
                    <a:r>
                      <a:rPr lang="en-US" baseline="0"/>
                      <a:t>y = 33.4x + 26.8
R² = 0.92</a:t>
                    </a:r>
                    <a:endParaRPr lang="en-US"/>
                  </a:p>
                </c:rich>
              </c:tx>
              <c:numFmt formatCode="General" sourceLinked="0"/>
              <c:spPr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c:spPr>
            </c:trendlineLbl>
          </c:trendline>
          <c:xVal>
            <c:numRef>
              <c:f>'calib data'!$N$4:$N$28</c:f>
              <c:numCache>
                <c:formatCode>General</c:formatCode>
                <c:ptCount val="25"/>
                <c:pt idx="0">
                  <c:v>-0.6542</c:v>
                </c:pt>
                <c:pt idx="1">
                  <c:v>-0.6553</c:v>
                </c:pt>
                <c:pt idx="2">
                  <c:v>-0.6567</c:v>
                </c:pt>
                <c:pt idx="3">
                  <c:v>-0.6607</c:v>
                </c:pt>
                <c:pt idx="4">
                  <c:v>-0.6697</c:v>
                </c:pt>
                <c:pt idx="5">
                  <c:v>-0.666</c:v>
                </c:pt>
                <c:pt idx="6">
                  <c:v>-0.6836</c:v>
                </c:pt>
                <c:pt idx="7">
                  <c:v>-0.6767</c:v>
                </c:pt>
                <c:pt idx="8">
                  <c:v>-0.6771</c:v>
                </c:pt>
                <c:pt idx="9">
                  <c:v>-0.6753</c:v>
                </c:pt>
                <c:pt idx="10">
                  <c:v>-0.6775</c:v>
                </c:pt>
                <c:pt idx="11">
                  <c:v>-0.6833</c:v>
                </c:pt>
                <c:pt idx="12">
                  <c:v>-0.6802</c:v>
                </c:pt>
                <c:pt idx="13">
                  <c:v>-0.68</c:v>
                </c:pt>
                <c:pt idx="14">
                  <c:v>-0.6792</c:v>
                </c:pt>
                <c:pt idx="15">
                  <c:v>-0.6787</c:v>
                </c:pt>
                <c:pt idx="16">
                  <c:v>-0.6794</c:v>
                </c:pt>
                <c:pt idx="17">
                  <c:v>-0.350277383563411</c:v>
                </c:pt>
                <c:pt idx="18">
                  <c:v>-0.441857744501638</c:v>
                </c:pt>
                <c:pt idx="19">
                  <c:v>-0.601812206944531</c:v>
                </c:pt>
                <c:pt idx="20">
                  <c:v>-0.61946287181682</c:v>
                </c:pt>
                <c:pt idx="21">
                  <c:v>-0.649869659938229</c:v>
                </c:pt>
                <c:pt idx="22">
                  <c:v>-0.671608603897185</c:v>
                </c:pt>
                <c:pt idx="23">
                  <c:v>-0.658760389223755</c:v>
                </c:pt>
                <c:pt idx="24">
                  <c:v>-0.67596749330665</c:v>
                </c:pt>
              </c:numCache>
            </c:numRef>
          </c:xVal>
          <c:yVal>
            <c:numRef>
              <c:f>'calib data'!$O$4:$O$28</c:f>
              <c:numCache>
                <c:formatCode>General</c:formatCode>
                <c:ptCount val="25"/>
                <c:pt idx="0">
                  <c:v>6.359999999999998</c:v>
                </c:pt>
                <c:pt idx="1">
                  <c:v>5.79</c:v>
                </c:pt>
                <c:pt idx="2">
                  <c:v>5.44</c:v>
                </c:pt>
                <c:pt idx="3">
                  <c:v>5.24</c:v>
                </c:pt>
                <c:pt idx="4">
                  <c:v>4.95</c:v>
                </c:pt>
                <c:pt idx="5">
                  <c:v>4.619999999999996</c:v>
                </c:pt>
                <c:pt idx="6">
                  <c:v>4.34</c:v>
                </c:pt>
                <c:pt idx="7">
                  <c:v>4.26</c:v>
                </c:pt>
                <c:pt idx="8">
                  <c:v>4.08</c:v>
                </c:pt>
                <c:pt idx="9">
                  <c:v>4.05</c:v>
                </c:pt>
                <c:pt idx="10">
                  <c:v>3.98</c:v>
                </c:pt>
                <c:pt idx="11">
                  <c:v>3.93</c:v>
                </c:pt>
                <c:pt idx="12">
                  <c:v>3.87</c:v>
                </c:pt>
                <c:pt idx="13">
                  <c:v>3.77</c:v>
                </c:pt>
                <c:pt idx="14">
                  <c:v>3.74</c:v>
                </c:pt>
                <c:pt idx="15">
                  <c:v>3.73</c:v>
                </c:pt>
                <c:pt idx="16">
                  <c:v>3.69</c:v>
                </c:pt>
                <c:pt idx="17">
                  <c:v>13.57</c:v>
                </c:pt>
                <c:pt idx="18">
                  <c:v>14.161</c:v>
                </c:pt>
                <c:pt idx="19">
                  <c:v>6.74</c:v>
                </c:pt>
                <c:pt idx="20">
                  <c:v>5.24</c:v>
                </c:pt>
                <c:pt idx="21">
                  <c:v>5.045</c:v>
                </c:pt>
                <c:pt idx="22">
                  <c:v>4.22</c:v>
                </c:pt>
                <c:pt idx="23">
                  <c:v>3.81</c:v>
                </c:pt>
                <c:pt idx="24">
                  <c:v>3.675</c:v>
                </c:pt>
              </c:numCache>
            </c:numRef>
          </c:yVal>
          <c:smooth val="0"/>
        </c:ser>
        <c:ser>
          <c:idx val="3"/>
          <c:order val="3"/>
          <c:tx>
            <c:v>D'Andrea et al., in prep</c:v>
          </c:tx>
          <c:spPr>
            <a:ln w="28575">
              <a:noFill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c:spPr>
          <c:marker>
            <c:spPr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c:spPr>
          </c:marker>
          <c:trendline>
            <c:spPr>
              <a:ln w="38100" cmpd="sng">
                <a:solidFill>
                  <a:schemeClr val="accent4"/>
                </a:solidFill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c:spPr>
            <c:trendlineType val="linear"/>
            <c:dispRSqr val="1"/>
            <c:dispEq val="1"/>
            <c:trendlineLbl>
              <c:layout>
                <c:manualLayout>
                  <c:x val="0.374171311770684"/>
                  <c:y val="0.0648079880167403"/>
                </c:manualLayout>
              </c:layout>
              <c:tx>
                <c:rich>
                  <a:bodyPr/>
                  <a:lstStyle/>
                  <a:p>
                    <a:pPr>
                      <a:defRPr sz="1600">
                        <a:solidFill>
                          <a:schemeClr val="accent4"/>
                        </a:solidFill>
                      </a:defRPr>
                    </a:pPr>
                    <a:r>
                      <a:rPr lang="en-US" baseline="0"/>
                      <a:t>y = 32.8x + 22.2
R² = 0.94</a:t>
                    </a:r>
                    <a:endParaRPr lang="en-US"/>
                  </a:p>
                </c:rich>
              </c:tx>
              <c:numFmt formatCode="General" sourceLinked="0"/>
              <c:spPr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c:spPr>
            </c:trendlineLbl>
          </c:trendline>
          <c:xVal>
            <c:numRef>
              <c:f>'calib data'!$T$4:$T$13</c:f>
              <c:numCache>
                <c:formatCode>0.00</c:formatCode>
                <c:ptCount val="10"/>
                <c:pt idx="0">
                  <c:v>-0.470588235294118</c:v>
                </c:pt>
                <c:pt idx="1">
                  <c:v>-0.415968319950072</c:v>
                </c:pt>
                <c:pt idx="2">
                  <c:v>-0.435446009389671</c:v>
                </c:pt>
                <c:pt idx="3">
                  <c:v>-0.348722415795586</c:v>
                </c:pt>
                <c:pt idx="4">
                  <c:v>-0.351874244256348</c:v>
                </c:pt>
                <c:pt idx="5">
                  <c:v>-0.385138004246284</c:v>
                </c:pt>
                <c:pt idx="6">
                  <c:v>-0.318862655496319</c:v>
                </c:pt>
                <c:pt idx="7">
                  <c:v>-0.340258449304175</c:v>
                </c:pt>
                <c:pt idx="8">
                  <c:v>-0.276752767527675</c:v>
                </c:pt>
                <c:pt idx="9">
                  <c:v>-0.306898850577847</c:v>
                </c:pt>
              </c:numCache>
            </c:numRef>
          </c:xVal>
          <c:yVal>
            <c:numRef>
              <c:f>'calib data'!$V$4:$V$13</c:f>
              <c:numCache>
                <c:formatCode>0.0</c:formatCode>
                <c:ptCount val="10"/>
                <c:pt idx="0">
                  <c:v>6.822916666666616</c:v>
                </c:pt>
                <c:pt idx="1">
                  <c:v>8.08928571428572</c:v>
                </c:pt>
                <c:pt idx="2">
                  <c:v>8.08928571428572</c:v>
                </c:pt>
                <c:pt idx="3">
                  <c:v>10.125</c:v>
                </c:pt>
                <c:pt idx="4">
                  <c:v>10.125</c:v>
                </c:pt>
                <c:pt idx="5">
                  <c:v>10.125</c:v>
                </c:pt>
                <c:pt idx="6">
                  <c:v>11.35119047619048</c:v>
                </c:pt>
                <c:pt idx="7">
                  <c:v>11.35119047619048</c:v>
                </c:pt>
                <c:pt idx="8">
                  <c:v>12.9672619047619</c:v>
                </c:pt>
                <c:pt idx="9">
                  <c:v>12.9672619047619</c:v>
                </c:pt>
              </c:numCache>
            </c:numRef>
          </c:yVal>
          <c:smooth val="0"/>
        </c:ser>
        <c:ser>
          <c:idx val="4"/>
          <c:order val="4"/>
          <c:tx>
            <c:v>Vaillencourt &amp; D'Andrea, in prep</c:v>
          </c:tx>
          <c:spPr>
            <a:ln w="28575">
              <a:noFill/>
            </a:ln>
          </c:spPr>
          <c:trendline>
            <c:spPr>
              <a:ln w="38100" cmpd="sng">
                <a:noFill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c:spPr>
            <c:trendlineType val="linear"/>
            <c:dispRSqr val="1"/>
            <c:dispEq val="1"/>
            <c:trendlineLbl>
              <c:layout>
                <c:manualLayout>
                  <c:x val="0.488605700947917"/>
                  <c:y val="0.109885126135605"/>
                </c:manualLayout>
              </c:layout>
              <c:tx>
                <c:rich>
                  <a:bodyPr/>
                  <a:lstStyle/>
                  <a:p>
                    <a:pPr>
                      <a:defRPr sz="1600">
                        <a:solidFill>
                          <a:schemeClr val="accent5">
                            <a:lumMod val="75000"/>
                          </a:schemeClr>
                        </a:solidFill>
                      </a:defRPr>
                    </a:pPr>
                    <a:r>
                      <a:rPr lang="en-US" baseline="0" dirty="0" err="1"/>
                      <a:t>y</a:t>
                    </a:r>
                    <a:r>
                      <a:rPr lang="en-US" baseline="0" dirty="0"/>
                      <a:t> = </a:t>
                    </a:r>
                    <a:r>
                      <a:rPr lang="en-US" baseline="0" dirty="0" smtClean="0"/>
                      <a:t>23.6x </a:t>
                    </a:r>
                    <a:r>
                      <a:rPr lang="en-US" baseline="0" dirty="0"/>
                      <a:t>+</a:t>
                    </a:r>
                    <a:r>
                      <a:rPr lang="en-US" baseline="0" dirty="0" smtClean="0"/>
                      <a:t> 20.8
</a:t>
                    </a:r>
                    <a:r>
                      <a:rPr lang="en-US" baseline="0" dirty="0"/>
                      <a:t>R² = </a:t>
                    </a:r>
                    <a:r>
                      <a:rPr lang="en-US" baseline="0" dirty="0" smtClean="0"/>
                      <a:t>0.59</a:t>
                    </a:r>
                    <a:endParaRPr lang="en-US" dirty="0"/>
                  </a:p>
                </c:rich>
              </c:tx>
              <c:numFmt formatCode="General" sourceLinked="0"/>
              <c:spPr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c:spPr>
            </c:trendlineLbl>
          </c:trendline>
          <c:xVal>
            <c:numRef>
              <c:f>'calib data'!$AA$4:$AA$18</c:f>
              <c:numCache>
                <c:formatCode>0.00</c:formatCode>
                <c:ptCount val="15"/>
                <c:pt idx="0">
                  <c:v>-0.653947754622835</c:v>
                </c:pt>
                <c:pt idx="1">
                  <c:v>-0.674407582938389</c:v>
                </c:pt>
                <c:pt idx="2">
                  <c:v>-0.649218964099753</c:v>
                </c:pt>
                <c:pt idx="3">
                  <c:v>-0.668077388149939</c:v>
                </c:pt>
                <c:pt idx="4">
                  <c:v>-0.693437806072478</c:v>
                </c:pt>
                <c:pt idx="5">
                  <c:v>-0.680443388756928</c:v>
                </c:pt>
                <c:pt idx="6">
                  <c:v>-0.705882352941176</c:v>
                </c:pt>
                <c:pt idx="7">
                  <c:v>-0.682330827067669</c:v>
                </c:pt>
                <c:pt idx="8">
                  <c:v>-0.695258754260923</c:v>
                </c:pt>
                <c:pt idx="9">
                  <c:v>-0.699877750611247</c:v>
                </c:pt>
                <c:pt idx="10">
                  <c:v>-0.691432396251673</c:v>
                </c:pt>
                <c:pt idx="11">
                  <c:v>-0.698919360697421</c:v>
                </c:pt>
                <c:pt idx="12">
                  <c:v>-0.721149083704804</c:v>
                </c:pt>
                <c:pt idx="13">
                  <c:v>-0.708518701598286</c:v>
                </c:pt>
                <c:pt idx="14">
                  <c:v>-0.687379884689302</c:v>
                </c:pt>
              </c:numCache>
            </c:numRef>
          </c:xVal>
          <c:yVal>
            <c:numRef>
              <c:f>'calib data'!$AB$4:$AB$18</c:f>
              <c:numCache>
                <c:formatCode>0.0_ ;[Red]\-0.0\ </c:formatCode>
                <c:ptCount val="15"/>
                <c:pt idx="0">
                  <c:v>6.124999999999973</c:v>
                </c:pt>
                <c:pt idx="1">
                  <c:v>6.637499999999997</c:v>
                </c:pt>
                <c:pt idx="2">
                  <c:v>6.558333333333333</c:v>
                </c:pt>
                <c:pt idx="3">
                  <c:v>5.785714285714285</c:v>
                </c:pt>
                <c:pt idx="4">
                  <c:v>5.575</c:v>
                </c:pt>
                <c:pt idx="5">
                  <c:v>5.5</c:v>
                </c:pt>
                <c:pt idx="6">
                  <c:v>5.316666666666666</c:v>
                </c:pt>
                <c:pt idx="7">
                  <c:v>5.505555555555529</c:v>
                </c:pt>
                <c:pt idx="8">
                  <c:v>5.024999999999975</c:v>
                </c:pt>
                <c:pt idx="9">
                  <c:v>5.25625</c:v>
                </c:pt>
                <c:pt idx="10">
                  <c:v>5.24375</c:v>
                </c:pt>
                <c:pt idx="11">
                  <c:v>4.708333333333332</c:v>
                </c:pt>
                <c:pt idx="12">
                  <c:v>5.172222222222222</c:v>
                </c:pt>
                <c:pt idx="13">
                  <c:v>5.48</c:v>
                </c:pt>
                <c:pt idx="14">
                  <c:v>5.188461538461538</c:v>
                </c:pt>
              </c:numCache>
            </c:numRef>
          </c:yVal>
          <c:smooth val="0"/>
        </c:ser>
        <c:ser>
          <c:idx val="5"/>
          <c:order val="5"/>
          <c:tx>
            <c:v>Sun et al, 2007</c:v>
          </c:tx>
          <c:spPr>
            <a:ln w="28575">
              <a:noFill/>
            </a:ln>
          </c:spPr>
          <c:marker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trendline>
            <c:spPr>
              <a:ln w="38100">
                <a:solidFill>
                  <a:schemeClr val="accent6"/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c:spPr>
            <c:trendlineType val="linear"/>
            <c:dispRSqr val="1"/>
            <c:dispEq val="1"/>
            <c:trendlineLbl>
              <c:layout>
                <c:manualLayout>
                  <c:x val="0.217612003243628"/>
                  <c:y val="0.463231310106623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baseline="0">
                        <a:ln>
                          <a:noFill/>
                        </a:ln>
                        <a:solidFill>
                          <a:schemeClr val="accent6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rPr>
                      <a:t>y = 26.1x + 15.9
R² = 0.98</a:t>
                    </a:r>
                    <a:endParaRPr lang="en-US">
                      <a:ln>
                        <a:noFill/>
                      </a:ln>
                      <a:solidFill>
                        <a:schemeClr val="accent6"/>
                      </a:solidFill>
                      <a:effectLst>
                        <a:outerShdw blurRad="50800" dist="38100" dir="2700000" algn="tl" rotWithShape="0">
                          <a:srgbClr val="000000">
                            <a:alpha val="43000"/>
                          </a:srgbClr>
                        </a:outerShdw>
                      </a:effectLst>
                    </a:endParaRPr>
                  </a:p>
                </c:rich>
              </c:tx>
              <c:numFmt formatCode="General" sourceLinked="0"/>
            </c:trendlineLbl>
          </c:trendline>
          <c:xVal>
            <c:numRef>
              <c:f>'calib data'!$AH$4:$AH$17</c:f>
              <c:numCache>
                <c:formatCode>General</c:formatCode>
                <c:ptCount val="14"/>
                <c:pt idx="0">
                  <c:v>-0.197</c:v>
                </c:pt>
                <c:pt idx="1">
                  <c:v>-0.199</c:v>
                </c:pt>
                <c:pt idx="2">
                  <c:v>-0.14</c:v>
                </c:pt>
                <c:pt idx="3">
                  <c:v>-0.163</c:v>
                </c:pt>
                <c:pt idx="4">
                  <c:v>-0.173</c:v>
                </c:pt>
                <c:pt idx="5">
                  <c:v>-0.093</c:v>
                </c:pt>
                <c:pt idx="6">
                  <c:v>0.007</c:v>
                </c:pt>
                <c:pt idx="7">
                  <c:v>0.042</c:v>
                </c:pt>
                <c:pt idx="8">
                  <c:v>0.081</c:v>
                </c:pt>
                <c:pt idx="9">
                  <c:v>0.166</c:v>
                </c:pt>
                <c:pt idx="10">
                  <c:v>0.15</c:v>
                </c:pt>
                <c:pt idx="11">
                  <c:v>0.163</c:v>
                </c:pt>
                <c:pt idx="12">
                  <c:v>0.189</c:v>
                </c:pt>
                <c:pt idx="13">
                  <c:v>0.228</c:v>
                </c:pt>
              </c:numCache>
            </c:numRef>
          </c:xVal>
          <c:yVal>
            <c:numRef>
              <c:f>'calib data'!$AI$4:$AI$17</c:f>
              <c:numCache>
                <c:formatCode>General</c:formatCode>
                <c:ptCount val="14"/>
                <c:pt idx="0">
                  <c:v>10.0</c:v>
                </c:pt>
                <c:pt idx="1">
                  <c:v>10.0</c:v>
                </c:pt>
                <c:pt idx="2">
                  <c:v>12.0</c:v>
                </c:pt>
                <c:pt idx="3">
                  <c:v>12.0</c:v>
                </c:pt>
                <c:pt idx="4">
                  <c:v>12.0</c:v>
                </c:pt>
                <c:pt idx="5">
                  <c:v>14.0</c:v>
                </c:pt>
                <c:pt idx="6">
                  <c:v>16.0</c:v>
                </c:pt>
                <c:pt idx="7">
                  <c:v>18.0</c:v>
                </c:pt>
                <c:pt idx="8">
                  <c:v>18.0</c:v>
                </c:pt>
                <c:pt idx="9">
                  <c:v>20.0</c:v>
                </c:pt>
                <c:pt idx="10">
                  <c:v>20.0</c:v>
                </c:pt>
                <c:pt idx="11">
                  <c:v>20.0</c:v>
                </c:pt>
                <c:pt idx="12">
                  <c:v>20.0</c:v>
                </c:pt>
                <c:pt idx="13">
                  <c:v>22.0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0193304"/>
        <c:axId val="2078461624"/>
      </c:scatterChart>
      <c:valAx>
        <c:axId val="2080193304"/>
        <c:scaling>
          <c:orientation val="minMax"/>
          <c:max val="1.0"/>
        </c:scaling>
        <c:delete val="0"/>
        <c:axPos val="b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2000">
                    <a:latin typeface="Andale Mono"/>
                    <a:cs typeface="Andale Mono"/>
                  </a:defRPr>
                </a:pPr>
                <a:r>
                  <a:rPr lang="en-US" sz="2000" dirty="0">
                    <a:latin typeface="Andale Mono"/>
                    <a:cs typeface="Andale Mono"/>
                  </a:rPr>
                  <a:t>U</a:t>
                </a:r>
                <a:r>
                  <a:rPr lang="en-US" sz="2000" baseline="30000" dirty="0">
                    <a:latin typeface="Andale Mono"/>
                    <a:cs typeface="Andale Mono"/>
                  </a:rPr>
                  <a:t>K</a:t>
                </a:r>
                <a:r>
                  <a:rPr lang="en-US" sz="2000" baseline="-25000" dirty="0">
                    <a:latin typeface="Andale Mono"/>
                    <a:cs typeface="Andale Mono"/>
                  </a:rPr>
                  <a:t>37</a:t>
                </a:r>
                <a:r>
                  <a:rPr lang="en-US" sz="2000" dirty="0" smtClean="0">
                    <a:latin typeface="Andale Mono"/>
                    <a:cs typeface="Andale Mono"/>
                  </a:rPr>
                  <a:t> </a:t>
                </a:r>
                <a:endParaRPr lang="en-US" sz="2000" baseline="-25000" dirty="0">
                  <a:latin typeface="Andale Mono"/>
                  <a:cs typeface="Andale Mono"/>
                </a:endParaRPr>
              </a:p>
            </c:rich>
          </c:tx>
          <c:layout>
            <c:manualLayout>
              <c:xMode val="edge"/>
              <c:yMode val="edge"/>
              <c:x val="0.376766587505311"/>
              <c:y val="0.89705264074774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rial"/>
                <a:cs typeface="Arial"/>
              </a:defRPr>
            </a:pPr>
            <a:endParaRPr lang="en-US"/>
          </a:p>
        </c:txPr>
        <c:crossAx val="2078461624"/>
        <c:crossesAt val="-5.0"/>
        <c:crossBetween val="midCat"/>
      </c:valAx>
      <c:valAx>
        <c:axId val="2078461624"/>
        <c:scaling>
          <c:orientation val="minMax"/>
          <c:max val="25.0"/>
        </c:scaling>
        <c:delete val="0"/>
        <c:axPos val="l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2000">
                    <a:latin typeface="Andale Mono"/>
                    <a:cs typeface="Andale Mono"/>
                  </a:defRPr>
                </a:pPr>
                <a:r>
                  <a:rPr lang="en-US" sz="2000">
                    <a:latin typeface="Andale Mono"/>
                    <a:cs typeface="Andale Mono"/>
                  </a:rPr>
                  <a:t>Temp (C)</a:t>
                </a:r>
              </a:p>
            </c:rich>
          </c:tx>
          <c:layout>
            <c:manualLayout>
              <c:xMode val="edge"/>
              <c:yMode val="edge"/>
              <c:x val="0.0"/>
              <c:y val="0.30762948600649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rial"/>
                <a:cs typeface="Arial"/>
              </a:defRPr>
            </a:pPr>
            <a:endParaRPr lang="en-US"/>
          </a:p>
        </c:txPr>
        <c:crossAx val="2080193304"/>
        <c:crossesAt val="-1.0"/>
        <c:crossBetween val="midCat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727801786282544"/>
          <c:y val="0.146327691946827"/>
          <c:w val="0.251450011126778"/>
          <c:h val="0.4616034331161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6445771948409"/>
          <c:y val="0.0868282402528978"/>
          <c:w val="0.606588399751002"/>
          <c:h val="0.641305157719442"/>
        </c:manualLayout>
      </c:layout>
      <c:scatterChart>
        <c:scatterStyle val="lineMarker"/>
        <c:varyColors val="0"/>
        <c:ser>
          <c:idx val="0"/>
          <c:order val="0"/>
          <c:tx>
            <c:v>UK37</c:v>
          </c:tx>
          <c:errBars>
            <c:errDir val="y"/>
            <c:errBarType val="both"/>
            <c:errValType val="fixedVal"/>
            <c:noEndCap val="0"/>
            <c:val val="0.01"/>
          </c:errBars>
          <c:xVal>
            <c:numRef>
              <c:f>Sheet1!$K$3:$K$17</c:f>
              <c:numCache>
                <c:formatCode>General</c:formatCode>
                <c:ptCount val="15"/>
                <c:pt idx="0">
                  <c:v>2007.5</c:v>
                </c:pt>
                <c:pt idx="1">
                  <c:v>2004.5</c:v>
                </c:pt>
                <c:pt idx="2">
                  <c:v>2000.5</c:v>
                </c:pt>
                <c:pt idx="3">
                  <c:v>1995.0</c:v>
                </c:pt>
                <c:pt idx="4">
                  <c:v>1990.5</c:v>
                </c:pt>
                <c:pt idx="5">
                  <c:v>1987.0</c:v>
                </c:pt>
                <c:pt idx="6">
                  <c:v>1982.5</c:v>
                </c:pt>
                <c:pt idx="7">
                  <c:v>1976.0</c:v>
                </c:pt>
                <c:pt idx="8">
                  <c:v>1967.5</c:v>
                </c:pt>
                <c:pt idx="9">
                  <c:v>1959.5</c:v>
                </c:pt>
                <c:pt idx="10">
                  <c:v>1952.5</c:v>
                </c:pt>
                <c:pt idx="11">
                  <c:v>1946.5</c:v>
                </c:pt>
                <c:pt idx="12">
                  <c:v>1940.0</c:v>
                </c:pt>
                <c:pt idx="13">
                  <c:v>1931.5</c:v>
                </c:pt>
                <c:pt idx="14">
                  <c:v>1921.0</c:v>
                </c:pt>
              </c:numCache>
            </c:numRef>
          </c:xVal>
          <c:yVal>
            <c:numRef>
              <c:f>Sheet1!$L$3:$L$17</c:f>
              <c:numCache>
                <c:formatCode>0.000</c:formatCode>
                <c:ptCount val="15"/>
                <c:pt idx="0">
                  <c:v>-0.653947754622835</c:v>
                </c:pt>
                <c:pt idx="1">
                  <c:v>-0.674407582938389</c:v>
                </c:pt>
                <c:pt idx="2">
                  <c:v>-0.649218964099753</c:v>
                </c:pt>
                <c:pt idx="3">
                  <c:v>-0.668077388149939</c:v>
                </c:pt>
                <c:pt idx="4">
                  <c:v>-0.693437806072478</c:v>
                </c:pt>
                <c:pt idx="5">
                  <c:v>-0.680443388756928</c:v>
                </c:pt>
                <c:pt idx="6">
                  <c:v>-0.705882352941176</c:v>
                </c:pt>
                <c:pt idx="7">
                  <c:v>-0.682330827067669</c:v>
                </c:pt>
                <c:pt idx="8">
                  <c:v>-0.695258754260923</c:v>
                </c:pt>
                <c:pt idx="9">
                  <c:v>-0.699877750611247</c:v>
                </c:pt>
                <c:pt idx="10">
                  <c:v>-0.691432396251673</c:v>
                </c:pt>
                <c:pt idx="11">
                  <c:v>-0.698919360697421</c:v>
                </c:pt>
                <c:pt idx="12">
                  <c:v>-0.721149083704804</c:v>
                </c:pt>
                <c:pt idx="13">
                  <c:v>-0.708518701598286</c:v>
                </c:pt>
                <c:pt idx="14">
                  <c:v>-0.687379884689302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9476776"/>
        <c:axId val="2100114392"/>
      </c:scatterChart>
      <c:scatterChart>
        <c:scatterStyle val="lineMarker"/>
        <c:varyColors val="0"/>
        <c:ser>
          <c:idx val="2"/>
          <c:order val="1"/>
          <c:tx>
            <c:v>Instr avgs</c:v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Sheet1!$K$3:$K$17</c:f>
              <c:numCache>
                <c:formatCode>General</c:formatCode>
                <c:ptCount val="15"/>
                <c:pt idx="0">
                  <c:v>2007.5</c:v>
                </c:pt>
                <c:pt idx="1">
                  <c:v>2004.5</c:v>
                </c:pt>
                <c:pt idx="2">
                  <c:v>2000.5</c:v>
                </c:pt>
                <c:pt idx="3">
                  <c:v>1995.0</c:v>
                </c:pt>
                <c:pt idx="4">
                  <c:v>1990.5</c:v>
                </c:pt>
                <c:pt idx="5">
                  <c:v>1987.0</c:v>
                </c:pt>
                <c:pt idx="6">
                  <c:v>1982.5</c:v>
                </c:pt>
                <c:pt idx="7">
                  <c:v>1976.0</c:v>
                </c:pt>
                <c:pt idx="8">
                  <c:v>1967.5</c:v>
                </c:pt>
                <c:pt idx="9">
                  <c:v>1959.5</c:v>
                </c:pt>
                <c:pt idx="10">
                  <c:v>1952.5</c:v>
                </c:pt>
                <c:pt idx="11">
                  <c:v>1946.5</c:v>
                </c:pt>
                <c:pt idx="12">
                  <c:v>1940.0</c:v>
                </c:pt>
                <c:pt idx="13">
                  <c:v>1931.5</c:v>
                </c:pt>
                <c:pt idx="14">
                  <c:v>1921.0</c:v>
                </c:pt>
              </c:numCache>
            </c:numRef>
          </c:xVal>
          <c:yVal>
            <c:numRef>
              <c:f>Sheet1!$N$3:$N$17</c:f>
              <c:numCache>
                <c:formatCode>0.0_ ;[Red]\-0.0\ </c:formatCode>
                <c:ptCount val="15"/>
                <c:pt idx="0">
                  <c:v>5.166666666666667</c:v>
                </c:pt>
                <c:pt idx="1">
                  <c:v>5.616666666666667</c:v>
                </c:pt>
                <c:pt idx="2">
                  <c:v>5.338888888888889</c:v>
                </c:pt>
                <c:pt idx="3">
                  <c:v>4.795238095238095</c:v>
                </c:pt>
                <c:pt idx="4">
                  <c:v>4.633333333333332</c:v>
                </c:pt>
                <c:pt idx="5">
                  <c:v>4.619999999999996</c:v>
                </c:pt>
                <c:pt idx="6">
                  <c:v>4.183333333333333</c:v>
                </c:pt>
                <c:pt idx="7">
                  <c:v>4.466666666666667</c:v>
                </c:pt>
                <c:pt idx="8">
                  <c:v>3.966666666666666</c:v>
                </c:pt>
                <c:pt idx="9">
                  <c:v>4.149999999999999</c:v>
                </c:pt>
                <c:pt idx="10">
                  <c:v>4.320833333333333</c:v>
                </c:pt>
                <c:pt idx="11">
                  <c:v>3.811111111111111</c:v>
                </c:pt>
                <c:pt idx="12">
                  <c:v>4.155555555555523</c:v>
                </c:pt>
                <c:pt idx="13">
                  <c:v>4.446666666666668</c:v>
                </c:pt>
                <c:pt idx="14">
                  <c:v>4.415384615384614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0172984"/>
        <c:axId val="2100071880"/>
      </c:scatterChart>
      <c:valAx>
        <c:axId val="2099476776"/>
        <c:scaling>
          <c:orientation val="minMax"/>
          <c:max val="2010.0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Year AD</a:t>
                </a:r>
              </a:p>
            </c:rich>
          </c:tx>
          <c:layout>
            <c:manualLayout>
              <c:xMode val="edge"/>
              <c:yMode val="edge"/>
              <c:x val="0.498896317601018"/>
              <c:y val="0.88486934017502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00114392"/>
        <c:crossesAt val="-0.74"/>
        <c:crossBetween val="midCat"/>
        <c:majorUnit val="20.0"/>
      </c:valAx>
      <c:valAx>
        <c:axId val="210011439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/>
                  <a:t>U</a:t>
                </a:r>
                <a:r>
                  <a:rPr lang="en-US" sz="1800" baseline="30000" dirty="0"/>
                  <a:t>K</a:t>
                </a:r>
                <a:r>
                  <a:rPr lang="en-US" sz="1800" baseline="-25000" dirty="0"/>
                  <a:t>37</a:t>
                </a:r>
              </a:p>
            </c:rich>
          </c:tx>
          <c:layout>
            <c:manualLayout>
              <c:xMode val="edge"/>
              <c:yMode val="edge"/>
              <c:x val="0.0153293413173653"/>
              <c:y val="0.359225416915551"/>
            </c:manualLayout>
          </c:layout>
          <c:overlay val="0"/>
        </c:title>
        <c:numFmt formatCode="0.0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099476776"/>
        <c:crosses val="autoZero"/>
        <c:crossBetween val="midCat"/>
      </c:valAx>
      <c:valAx>
        <c:axId val="2100071880"/>
        <c:scaling>
          <c:orientation val="minMax"/>
          <c:min val="3.0"/>
        </c:scaling>
        <c:delete val="0"/>
        <c:axPos val="r"/>
        <c:title>
          <c:tx>
            <c:rich>
              <a:bodyPr rot="5400000" vert="horz"/>
              <a:lstStyle/>
              <a:p>
                <a:pPr>
                  <a:defRPr sz="1800"/>
                </a:pPr>
                <a:r>
                  <a:rPr lang="en-US" sz="1800"/>
                  <a:t>JJA Air Temp (C)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00172984"/>
        <c:crosses val="max"/>
        <c:crossBetween val="midCat"/>
        <c:majorUnit val="1.0"/>
      </c:valAx>
      <c:valAx>
        <c:axId val="21001729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00071880"/>
        <c:crosses val="autoZero"/>
        <c:crossBetween val="midCat"/>
      </c:valAx>
      <c:spPr>
        <a:solidFill>
          <a:schemeClr val="bg1"/>
        </a:solidFill>
      </c:spPr>
    </c:plotArea>
    <c:legend>
      <c:legendPos val="r"/>
      <c:layout>
        <c:manualLayout>
          <c:xMode val="edge"/>
          <c:yMode val="edge"/>
          <c:x val="0.335519072092036"/>
          <c:y val="0.0902768766127627"/>
          <c:w val="0.305311520525954"/>
          <c:h val="0.202919805925795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solidFill>
        <a:srgbClr val="000000"/>
      </a:solidFill>
    </a:ln>
    <a:effectLst>
      <a:outerShdw blurRad="50800" dist="38100" dir="2700000">
        <a:srgbClr val="000000">
          <a:alpha val="43000"/>
        </a:srgbClr>
      </a:outerShdw>
    </a:effectLst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548294807201"/>
          <c:y val="0.0447552447552447"/>
          <c:w val="0.826438970048358"/>
          <c:h val="0.721962079914836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0.288869281211231"/>
                  <c:y val="0.38657452783437"/>
                </c:manualLayout>
              </c:layout>
              <c:tx>
                <c:rich>
                  <a:bodyPr/>
                  <a:lstStyle/>
                  <a:p>
                    <a:pPr>
                      <a:defRPr sz="1600">
                        <a:latin typeface="Arial"/>
                        <a:cs typeface="Arial"/>
                      </a:defRPr>
                    </a:pPr>
                    <a:r>
                      <a:rPr lang="en-US" baseline="0" dirty="0" err="1"/>
                      <a:t>y</a:t>
                    </a:r>
                    <a:r>
                      <a:rPr lang="en-US" baseline="0" dirty="0"/>
                      <a:t> = </a:t>
                    </a:r>
                    <a:r>
                      <a:rPr lang="en-US" baseline="0" dirty="0" smtClean="0"/>
                      <a:t>23.6x </a:t>
                    </a:r>
                    <a:r>
                      <a:rPr lang="en-US" baseline="0" dirty="0"/>
                      <a:t>+</a:t>
                    </a:r>
                    <a:r>
                      <a:rPr lang="en-US" baseline="0" dirty="0" smtClean="0"/>
                      <a:t> 20.8
</a:t>
                    </a:r>
                    <a:r>
                      <a:rPr lang="en-US" baseline="0" dirty="0"/>
                      <a:t>R² = </a:t>
                    </a:r>
                    <a:r>
                      <a:rPr lang="en-US" baseline="0" dirty="0" smtClean="0"/>
                      <a:t>0.59</a:t>
                    </a:r>
                    <a:endParaRPr lang="en-US" dirty="0"/>
                  </a:p>
                </c:rich>
              </c:tx>
              <c:numFmt formatCode="General" sourceLinked="0"/>
              <c:spPr>
                <a:solidFill>
                  <a:srgbClr val="FFFFFF"/>
                </a:solidFill>
              </c:spPr>
            </c:trendlineLbl>
          </c:trendline>
          <c:xVal>
            <c:numRef>
              <c:f>'Svalbard uk37'!$A$5:$A$204</c:f>
              <c:numCache>
                <c:formatCode>0.00</c:formatCode>
                <c:ptCount val="200"/>
                <c:pt idx="0">
                  <c:v>-0.721149083704804</c:v>
                </c:pt>
                <c:pt idx="1">
                  <c:v>-0.708518701598286</c:v>
                </c:pt>
                <c:pt idx="2">
                  <c:v>-0.705882352941176</c:v>
                </c:pt>
                <c:pt idx="3">
                  <c:v>-0.699877750611247</c:v>
                </c:pt>
                <c:pt idx="4">
                  <c:v>-0.698919360697421</c:v>
                </c:pt>
                <c:pt idx="5">
                  <c:v>-0.695258754260923</c:v>
                </c:pt>
                <c:pt idx="6">
                  <c:v>-0.693437806072478</c:v>
                </c:pt>
                <c:pt idx="7">
                  <c:v>-0.691432396251673</c:v>
                </c:pt>
                <c:pt idx="8">
                  <c:v>-0.687379884689302</c:v>
                </c:pt>
                <c:pt idx="9">
                  <c:v>-0.682330827067669</c:v>
                </c:pt>
                <c:pt idx="10">
                  <c:v>-0.680443388756928</c:v>
                </c:pt>
                <c:pt idx="11">
                  <c:v>-0.674407582938389</c:v>
                </c:pt>
                <c:pt idx="12">
                  <c:v>-0.668077388149939</c:v>
                </c:pt>
                <c:pt idx="13">
                  <c:v>-0.653947754622835</c:v>
                </c:pt>
                <c:pt idx="14">
                  <c:v>-0.649218964099753</c:v>
                </c:pt>
              </c:numCache>
            </c:numRef>
          </c:xVal>
          <c:yVal>
            <c:numRef>
              <c:f>'Svalbard uk37'!$B$5:$B$204</c:f>
              <c:numCache>
                <c:formatCode>0.0_ ;[Red]\-0.0\ </c:formatCode>
                <c:ptCount val="200"/>
                <c:pt idx="0">
                  <c:v>5.172222222222222</c:v>
                </c:pt>
                <c:pt idx="1">
                  <c:v>5.48</c:v>
                </c:pt>
                <c:pt idx="2">
                  <c:v>5.316666666666666</c:v>
                </c:pt>
                <c:pt idx="3">
                  <c:v>5.25625</c:v>
                </c:pt>
                <c:pt idx="4">
                  <c:v>4.708333333333332</c:v>
                </c:pt>
                <c:pt idx="5">
                  <c:v>5.024999999999978</c:v>
                </c:pt>
                <c:pt idx="6">
                  <c:v>5.575</c:v>
                </c:pt>
                <c:pt idx="7">
                  <c:v>5.24375</c:v>
                </c:pt>
                <c:pt idx="8">
                  <c:v>5.188461538461538</c:v>
                </c:pt>
                <c:pt idx="9">
                  <c:v>5.505555555555533</c:v>
                </c:pt>
                <c:pt idx="10">
                  <c:v>5.5</c:v>
                </c:pt>
                <c:pt idx="11">
                  <c:v>6.637499999999997</c:v>
                </c:pt>
                <c:pt idx="12">
                  <c:v>5.785714285714285</c:v>
                </c:pt>
                <c:pt idx="13">
                  <c:v>6.124999999999977</c:v>
                </c:pt>
                <c:pt idx="14">
                  <c:v>6.558333333333333</c:v>
                </c:pt>
              </c:numCache>
            </c:numRef>
          </c:yVal>
          <c:smooth val="0"/>
        </c:ser>
        <c:ser>
          <c:idx val="1"/>
          <c:order val="1"/>
          <c:spPr>
            <a:ln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'Svalbard uk37'!$A$5:$A$204</c:f>
              <c:numCache>
                <c:formatCode>0.00</c:formatCode>
                <c:ptCount val="200"/>
                <c:pt idx="0">
                  <c:v>-0.721149083704804</c:v>
                </c:pt>
                <c:pt idx="1">
                  <c:v>-0.708518701598286</c:v>
                </c:pt>
                <c:pt idx="2">
                  <c:v>-0.705882352941176</c:v>
                </c:pt>
                <c:pt idx="3">
                  <c:v>-0.699877750611247</c:v>
                </c:pt>
                <c:pt idx="4">
                  <c:v>-0.698919360697421</c:v>
                </c:pt>
                <c:pt idx="5">
                  <c:v>-0.695258754260923</c:v>
                </c:pt>
                <c:pt idx="6">
                  <c:v>-0.693437806072478</c:v>
                </c:pt>
                <c:pt idx="7">
                  <c:v>-0.691432396251673</c:v>
                </c:pt>
                <c:pt idx="8">
                  <c:v>-0.687379884689302</c:v>
                </c:pt>
                <c:pt idx="9">
                  <c:v>-0.682330827067669</c:v>
                </c:pt>
                <c:pt idx="10">
                  <c:v>-0.680443388756928</c:v>
                </c:pt>
                <c:pt idx="11">
                  <c:v>-0.674407582938389</c:v>
                </c:pt>
                <c:pt idx="12">
                  <c:v>-0.668077388149939</c:v>
                </c:pt>
                <c:pt idx="13">
                  <c:v>-0.653947754622835</c:v>
                </c:pt>
                <c:pt idx="14">
                  <c:v>-0.649218964099753</c:v>
                </c:pt>
              </c:numCache>
            </c:numRef>
          </c:xVal>
          <c:yVal>
            <c:numRef>
              <c:f>'Svalbard uk37'!$D$5:$D$204</c:f>
              <c:numCache>
                <c:formatCode>General</c:formatCode>
                <c:ptCount val="200"/>
                <c:pt idx="0">
                  <c:v>5.264737742789245</c:v>
                </c:pt>
                <c:pt idx="1">
                  <c:v>5.412485409909615</c:v>
                </c:pt>
                <c:pt idx="2">
                  <c:v>5.446058107965428</c:v>
                </c:pt>
                <c:pt idx="3">
                  <c:v>5.528478323627515</c:v>
                </c:pt>
                <c:pt idx="4">
                  <c:v>5.542607689251798</c:v>
                </c:pt>
                <c:pt idx="5">
                  <c:v>5.599737119807893</c:v>
                </c:pt>
                <c:pt idx="6">
                  <c:v>5.63028748353189</c:v>
                </c:pt>
                <c:pt idx="7">
                  <c:v>5.665795772793285</c:v>
                </c:pt>
                <c:pt idx="8">
                  <c:v>5.744076577375708</c:v>
                </c:pt>
                <c:pt idx="9">
                  <c:v>5.854290328699307</c:v>
                </c:pt>
                <c:pt idx="10">
                  <c:v>5.898908851619411</c:v>
                </c:pt>
                <c:pt idx="11">
                  <c:v>6.051930368676535</c:v>
                </c:pt>
                <c:pt idx="12">
                  <c:v>6.224928555487969</c:v>
                </c:pt>
                <c:pt idx="13">
                  <c:v>6.635602638885015</c:v>
                </c:pt>
                <c:pt idx="14">
                  <c:v>6.777072689969237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  <c:pt idx="99">
                  <c:v>0.0</c:v>
                </c:pt>
                <c:pt idx="100">
                  <c:v>0.0</c:v>
                </c:pt>
                <c:pt idx="101">
                  <c:v>0.0</c:v>
                </c:pt>
                <c:pt idx="102">
                  <c:v>0.0</c:v>
                </c:pt>
                <c:pt idx="103">
                  <c:v>0.0</c:v>
                </c:pt>
                <c:pt idx="104">
                  <c:v>0.0</c:v>
                </c:pt>
                <c:pt idx="105">
                  <c:v>0.0</c:v>
                </c:pt>
                <c:pt idx="106">
                  <c:v>0.0</c:v>
                </c:pt>
                <c:pt idx="107">
                  <c:v>0.0</c:v>
                </c:pt>
                <c:pt idx="108">
                  <c:v>0.0</c:v>
                </c:pt>
                <c:pt idx="109">
                  <c:v>0.0</c:v>
                </c:pt>
                <c:pt idx="110">
                  <c:v>0.0</c:v>
                </c:pt>
                <c:pt idx="111">
                  <c:v>0.0</c:v>
                </c:pt>
                <c:pt idx="112">
                  <c:v>0.0</c:v>
                </c:pt>
                <c:pt idx="113">
                  <c:v>0.0</c:v>
                </c:pt>
                <c:pt idx="114">
                  <c:v>0.0</c:v>
                </c:pt>
                <c:pt idx="115">
                  <c:v>0.0</c:v>
                </c:pt>
                <c:pt idx="116">
                  <c:v>0.0</c:v>
                </c:pt>
                <c:pt idx="117">
                  <c:v>0.0</c:v>
                </c:pt>
                <c:pt idx="118">
                  <c:v>0.0</c:v>
                </c:pt>
                <c:pt idx="119">
                  <c:v>0.0</c:v>
                </c:pt>
                <c:pt idx="120">
                  <c:v>0.0</c:v>
                </c:pt>
                <c:pt idx="121">
                  <c:v>0.0</c:v>
                </c:pt>
                <c:pt idx="122">
                  <c:v>0.0</c:v>
                </c:pt>
                <c:pt idx="123">
                  <c:v>0.0</c:v>
                </c:pt>
                <c:pt idx="124">
                  <c:v>0.0</c:v>
                </c:pt>
                <c:pt idx="125">
                  <c:v>0.0</c:v>
                </c:pt>
                <c:pt idx="126">
                  <c:v>0.0</c:v>
                </c:pt>
                <c:pt idx="127">
                  <c:v>0.0</c:v>
                </c:pt>
                <c:pt idx="128">
                  <c:v>0.0</c:v>
                </c:pt>
                <c:pt idx="129">
                  <c:v>0.0</c:v>
                </c:pt>
                <c:pt idx="130">
                  <c:v>0.0</c:v>
                </c:pt>
                <c:pt idx="131">
                  <c:v>0.0</c:v>
                </c:pt>
                <c:pt idx="132">
                  <c:v>0.0</c:v>
                </c:pt>
                <c:pt idx="133">
                  <c:v>0.0</c:v>
                </c:pt>
                <c:pt idx="134">
                  <c:v>0.0</c:v>
                </c:pt>
                <c:pt idx="135">
                  <c:v>0.0</c:v>
                </c:pt>
                <c:pt idx="136">
                  <c:v>0.0</c:v>
                </c:pt>
                <c:pt idx="137">
                  <c:v>0.0</c:v>
                </c:pt>
                <c:pt idx="138">
                  <c:v>0.0</c:v>
                </c:pt>
                <c:pt idx="139">
                  <c:v>0.0</c:v>
                </c:pt>
                <c:pt idx="140">
                  <c:v>0.0</c:v>
                </c:pt>
                <c:pt idx="141">
                  <c:v>0.0</c:v>
                </c:pt>
                <c:pt idx="142">
                  <c:v>0.0</c:v>
                </c:pt>
                <c:pt idx="143">
                  <c:v>0.0</c:v>
                </c:pt>
                <c:pt idx="144">
                  <c:v>0.0</c:v>
                </c:pt>
                <c:pt idx="145">
                  <c:v>0.0</c:v>
                </c:pt>
                <c:pt idx="146">
                  <c:v>0.0</c:v>
                </c:pt>
                <c:pt idx="147">
                  <c:v>0.0</c:v>
                </c:pt>
                <c:pt idx="148">
                  <c:v>0.0</c:v>
                </c:pt>
                <c:pt idx="149">
                  <c:v>0.0</c:v>
                </c:pt>
                <c:pt idx="150">
                  <c:v>0.0</c:v>
                </c:pt>
                <c:pt idx="151">
                  <c:v>0.0</c:v>
                </c:pt>
                <c:pt idx="152">
                  <c:v>0.0</c:v>
                </c:pt>
                <c:pt idx="153">
                  <c:v>0.0</c:v>
                </c:pt>
                <c:pt idx="154">
                  <c:v>0.0</c:v>
                </c:pt>
                <c:pt idx="155">
                  <c:v>0.0</c:v>
                </c:pt>
                <c:pt idx="156">
                  <c:v>0.0</c:v>
                </c:pt>
                <c:pt idx="157">
                  <c:v>0.0</c:v>
                </c:pt>
                <c:pt idx="158">
                  <c:v>0.0</c:v>
                </c:pt>
                <c:pt idx="159">
                  <c:v>0.0</c:v>
                </c:pt>
                <c:pt idx="160">
                  <c:v>0.0</c:v>
                </c:pt>
                <c:pt idx="161">
                  <c:v>0.0</c:v>
                </c:pt>
                <c:pt idx="162">
                  <c:v>0.0</c:v>
                </c:pt>
                <c:pt idx="163">
                  <c:v>0.0</c:v>
                </c:pt>
                <c:pt idx="164">
                  <c:v>0.0</c:v>
                </c:pt>
                <c:pt idx="165">
                  <c:v>0.0</c:v>
                </c:pt>
                <c:pt idx="166">
                  <c:v>0.0</c:v>
                </c:pt>
                <c:pt idx="167">
                  <c:v>0.0</c:v>
                </c:pt>
                <c:pt idx="168">
                  <c:v>0.0</c:v>
                </c:pt>
                <c:pt idx="169">
                  <c:v>0.0</c:v>
                </c:pt>
                <c:pt idx="170">
                  <c:v>0.0</c:v>
                </c:pt>
                <c:pt idx="171">
                  <c:v>0.0</c:v>
                </c:pt>
                <c:pt idx="172">
                  <c:v>0.0</c:v>
                </c:pt>
                <c:pt idx="173">
                  <c:v>0.0</c:v>
                </c:pt>
                <c:pt idx="174">
                  <c:v>0.0</c:v>
                </c:pt>
                <c:pt idx="175">
                  <c:v>0.0</c:v>
                </c:pt>
                <c:pt idx="176">
                  <c:v>0.0</c:v>
                </c:pt>
                <c:pt idx="177">
                  <c:v>0.0</c:v>
                </c:pt>
                <c:pt idx="178">
                  <c:v>0.0</c:v>
                </c:pt>
                <c:pt idx="179">
                  <c:v>0.0</c:v>
                </c:pt>
                <c:pt idx="180">
                  <c:v>0.0</c:v>
                </c:pt>
                <c:pt idx="181">
                  <c:v>0.0</c:v>
                </c:pt>
                <c:pt idx="182">
                  <c:v>0.0</c:v>
                </c:pt>
                <c:pt idx="183">
                  <c:v>0.0</c:v>
                </c:pt>
                <c:pt idx="184">
                  <c:v>0.0</c:v>
                </c:pt>
                <c:pt idx="185">
                  <c:v>0.0</c:v>
                </c:pt>
                <c:pt idx="186">
                  <c:v>0.0</c:v>
                </c:pt>
                <c:pt idx="187">
                  <c:v>0.0</c:v>
                </c:pt>
                <c:pt idx="188">
                  <c:v>0.0</c:v>
                </c:pt>
                <c:pt idx="189">
                  <c:v>0.0</c:v>
                </c:pt>
                <c:pt idx="190">
                  <c:v>0.0</c:v>
                </c:pt>
                <c:pt idx="191">
                  <c:v>0.0</c:v>
                </c:pt>
                <c:pt idx="192">
                  <c:v>0.0</c:v>
                </c:pt>
                <c:pt idx="193">
                  <c:v>0.0</c:v>
                </c:pt>
                <c:pt idx="194">
                  <c:v>0.0</c:v>
                </c:pt>
                <c:pt idx="195">
                  <c:v>0.0</c:v>
                </c:pt>
                <c:pt idx="196">
                  <c:v>0.0</c:v>
                </c:pt>
                <c:pt idx="197">
                  <c:v>0.0</c:v>
                </c:pt>
                <c:pt idx="198">
                  <c:v>0.0</c:v>
                </c:pt>
                <c:pt idx="199">
                  <c:v>0.0</c:v>
                </c:pt>
              </c:numCache>
            </c:numRef>
          </c:yVal>
          <c:smooth val="0"/>
        </c:ser>
        <c:ser>
          <c:idx val="2"/>
          <c:order val="2"/>
          <c:spPr>
            <a:ln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'Svalbard uk37'!$A$5:$A$204</c:f>
              <c:numCache>
                <c:formatCode>0.00</c:formatCode>
                <c:ptCount val="200"/>
                <c:pt idx="0">
                  <c:v>-0.721149083704804</c:v>
                </c:pt>
                <c:pt idx="1">
                  <c:v>-0.708518701598286</c:v>
                </c:pt>
                <c:pt idx="2">
                  <c:v>-0.705882352941176</c:v>
                </c:pt>
                <c:pt idx="3">
                  <c:v>-0.699877750611247</c:v>
                </c:pt>
                <c:pt idx="4">
                  <c:v>-0.698919360697421</c:v>
                </c:pt>
                <c:pt idx="5">
                  <c:v>-0.695258754260923</c:v>
                </c:pt>
                <c:pt idx="6">
                  <c:v>-0.693437806072478</c:v>
                </c:pt>
                <c:pt idx="7">
                  <c:v>-0.691432396251673</c:v>
                </c:pt>
                <c:pt idx="8">
                  <c:v>-0.687379884689302</c:v>
                </c:pt>
                <c:pt idx="9">
                  <c:v>-0.682330827067669</c:v>
                </c:pt>
                <c:pt idx="10">
                  <c:v>-0.680443388756928</c:v>
                </c:pt>
                <c:pt idx="11">
                  <c:v>-0.674407582938389</c:v>
                </c:pt>
                <c:pt idx="12">
                  <c:v>-0.668077388149939</c:v>
                </c:pt>
                <c:pt idx="13">
                  <c:v>-0.653947754622835</c:v>
                </c:pt>
                <c:pt idx="14">
                  <c:v>-0.649218964099753</c:v>
                </c:pt>
              </c:numCache>
            </c:numRef>
          </c:xVal>
          <c:yVal>
            <c:numRef>
              <c:f>'Svalbard uk37'!$E$5:$E$204</c:f>
              <c:numCache>
                <c:formatCode>General</c:formatCode>
                <c:ptCount val="200"/>
                <c:pt idx="0">
                  <c:v>4.42974384471263</c:v>
                </c:pt>
                <c:pt idx="1">
                  <c:v>4.79867649102347</c:v>
                </c:pt>
                <c:pt idx="2">
                  <c:v>4.872950842960424</c:v>
                </c:pt>
                <c:pt idx="3">
                  <c:v>5.036165303089862</c:v>
                </c:pt>
                <c:pt idx="4">
                  <c:v>5.061241497272782</c:v>
                </c:pt>
                <c:pt idx="5">
                  <c:v>5.15385918165014</c:v>
                </c:pt>
                <c:pt idx="6">
                  <c:v>5.19779968232067</c:v>
                </c:pt>
                <c:pt idx="7">
                  <c:v>5.244328164871332</c:v>
                </c:pt>
                <c:pt idx="8">
                  <c:v>5.331826425923717</c:v>
                </c:pt>
                <c:pt idx="9">
                  <c:v>5.42815818149588</c:v>
                </c:pt>
                <c:pt idx="10">
                  <c:v>5.460750483216796</c:v>
                </c:pt>
                <c:pt idx="11">
                  <c:v>5.554640105967814</c:v>
                </c:pt>
                <c:pt idx="12">
                  <c:v>5.640595844682425</c:v>
                </c:pt>
                <c:pt idx="13">
                  <c:v>5.807933053254541</c:v>
                </c:pt>
                <c:pt idx="14">
                  <c:v>5.859907107741415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  <c:pt idx="99">
                  <c:v>0.0</c:v>
                </c:pt>
                <c:pt idx="100">
                  <c:v>0.0</c:v>
                </c:pt>
                <c:pt idx="101">
                  <c:v>0.0</c:v>
                </c:pt>
                <c:pt idx="102">
                  <c:v>0.0</c:v>
                </c:pt>
                <c:pt idx="103">
                  <c:v>0.0</c:v>
                </c:pt>
                <c:pt idx="104">
                  <c:v>0.0</c:v>
                </c:pt>
                <c:pt idx="105">
                  <c:v>0.0</c:v>
                </c:pt>
                <c:pt idx="106">
                  <c:v>0.0</c:v>
                </c:pt>
                <c:pt idx="107">
                  <c:v>0.0</c:v>
                </c:pt>
                <c:pt idx="108">
                  <c:v>0.0</c:v>
                </c:pt>
                <c:pt idx="109">
                  <c:v>0.0</c:v>
                </c:pt>
                <c:pt idx="110">
                  <c:v>0.0</c:v>
                </c:pt>
                <c:pt idx="111">
                  <c:v>0.0</c:v>
                </c:pt>
                <c:pt idx="112">
                  <c:v>0.0</c:v>
                </c:pt>
                <c:pt idx="113">
                  <c:v>0.0</c:v>
                </c:pt>
                <c:pt idx="114">
                  <c:v>0.0</c:v>
                </c:pt>
                <c:pt idx="115">
                  <c:v>0.0</c:v>
                </c:pt>
                <c:pt idx="116">
                  <c:v>0.0</c:v>
                </c:pt>
                <c:pt idx="117">
                  <c:v>0.0</c:v>
                </c:pt>
                <c:pt idx="118">
                  <c:v>0.0</c:v>
                </c:pt>
                <c:pt idx="119">
                  <c:v>0.0</c:v>
                </c:pt>
                <c:pt idx="120">
                  <c:v>0.0</c:v>
                </c:pt>
                <c:pt idx="121">
                  <c:v>0.0</c:v>
                </c:pt>
                <c:pt idx="122">
                  <c:v>0.0</c:v>
                </c:pt>
                <c:pt idx="123">
                  <c:v>0.0</c:v>
                </c:pt>
                <c:pt idx="124">
                  <c:v>0.0</c:v>
                </c:pt>
                <c:pt idx="125">
                  <c:v>0.0</c:v>
                </c:pt>
                <c:pt idx="126">
                  <c:v>0.0</c:v>
                </c:pt>
                <c:pt idx="127">
                  <c:v>0.0</c:v>
                </c:pt>
                <c:pt idx="128">
                  <c:v>0.0</c:v>
                </c:pt>
                <c:pt idx="129">
                  <c:v>0.0</c:v>
                </c:pt>
                <c:pt idx="130">
                  <c:v>0.0</c:v>
                </c:pt>
                <c:pt idx="131">
                  <c:v>0.0</c:v>
                </c:pt>
                <c:pt idx="132">
                  <c:v>0.0</c:v>
                </c:pt>
                <c:pt idx="133">
                  <c:v>0.0</c:v>
                </c:pt>
                <c:pt idx="134">
                  <c:v>0.0</c:v>
                </c:pt>
                <c:pt idx="135">
                  <c:v>0.0</c:v>
                </c:pt>
                <c:pt idx="136">
                  <c:v>0.0</c:v>
                </c:pt>
                <c:pt idx="137">
                  <c:v>0.0</c:v>
                </c:pt>
                <c:pt idx="138">
                  <c:v>0.0</c:v>
                </c:pt>
                <c:pt idx="139">
                  <c:v>0.0</c:v>
                </c:pt>
                <c:pt idx="140">
                  <c:v>0.0</c:v>
                </c:pt>
                <c:pt idx="141">
                  <c:v>0.0</c:v>
                </c:pt>
                <c:pt idx="142">
                  <c:v>0.0</c:v>
                </c:pt>
                <c:pt idx="143">
                  <c:v>0.0</c:v>
                </c:pt>
                <c:pt idx="144">
                  <c:v>0.0</c:v>
                </c:pt>
                <c:pt idx="145">
                  <c:v>0.0</c:v>
                </c:pt>
                <c:pt idx="146">
                  <c:v>0.0</c:v>
                </c:pt>
                <c:pt idx="147">
                  <c:v>0.0</c:v>
                </c:pt>
                <c:pt idx="148">
                  <c:v>0.0</c:v>
                </c:pt>
                <c:pt idx="149">
                  <c:v>0.0</c:v>
                </c:pt>
                <c:pt idx="150">
                  <c:v>0.0</c:v>
                </c:pt>
                <c:pt idx="151">
                  <c:v>0.0</c:v>
                </c:pt>
                <c:pt idx="152">
                  <c:v>0.0</c:v>
                </c:pt>
                <c:pt idx="153">
                  <c:v>0.0</c:v>
                </c:pt>
                <c:pt idx="154">
                  <c:v>0.0</c:v>
                </c:pt>
                <c:pt idx="155">
                  <c:v>0.0</c:v>
                </c:pt>
                <c:pt idx="156">
                  <c:v>0.0</c:v>
                </c:pt>
                <c:pt idx="157">
                  <c:v>0.0</c:v>
                </c:pt>
                <c:pt idx="158">
                  <c:v>0.0</c:v>
                </c:pt>
                <c:pt idx="159">
                  <c:v>0.0</c:v>
                </c:pt>
                <c:pt idx="160">
                  <c:v>0.0</c:v>
                </c:pt>
                <c:pt idx="161">
                  <c:v>0.0</c:v>
                </c:pt>
                <c:pt idx="162">
                  <c:v>0.0</c:v>
                </c:pt>
                <c:pt idx="163">
                  <c:v>0.0</c:v>
                </c:pt>
                <c:pt idx="164">
                  <c:v>0.0</c:v>
                </c:pt>
                <c:pt idx="165">
                  <c:v>0.0</c:v>
                </c:pt>
                <c:pt idx="166">
                  <c:v>0.0</c:v>
                </c:pt>
                <c:pt idx="167">
                  <c:v>0.0</c:v>
                </c:pt>
                <c:pt idx="168">
                  <c:v>0.0</c:v>
                </c:pt>
                <c:pt idx="169">
                  <c:v>0.0</c:v>
                </c:pt>
                <c:pt idx="170">
                  <c:v>0.0</c:v>
                </c:pt>
                <c:pt idx="171">
                  <c:v>0.0</c:v>
                </c:pt>
                <c:pt idx="172">
                  <c:v>0.0</c:v>
                </c:pt>
                <c:pt idx="173">
                  <c:v>0.0</c:v>
                </c:pt>
                <c:pt idx="174">
                  <c:v>0.0</c:v>
                </c:pt>
                <c:pt idx="175">
                  <c:v>0.0</c:v>
                </c:pt>
                <c:pt idx="176">
                  <c:v>0.0</c:v>
                </c:pt>
                <c:pt idx="177">
                  <c:v>0.0</c:v>
                </c:pt>
                <c:pt idx="178">
                  <c:v>0.0</c:v>
                </c:pt>
                <c:pt idx="179">
                  <c:v>0.0</c:v>
                </c:pt>
                <c:pt idx="180">
                  <c:v>0.0</c:v>
                </c:pt>
                <c:pt idx="181">
                  <c:v>0.0</c:v>
                </c:pt>
                <c:pt idx="182">
                  <c:v>0.0</c:v>
                </c:pt>
                <c:pt idx="183">
                  <c:v>0.0</c:v>
                </c:pt>
                <c:pt idx="184">
                  <c:v>0.0</c:v>
                </c:pt>
                <c:pt idx="185">
                  <c:v>0.0</c:v>
                </c:pt>
                <c:pt idx="186">
                  <c:v>0.0</c:v>
                </c:pt>
                <c:pt idx="187">
                  <c:v>0.0</c:v>
                </c:pt>
                <c:pt idx="188">
                  <c:v>0.0</c:v>
                </c:pt>
                <c:pt idx="189">
                  <c:v>0.0</c:v>
                </c:pt>
                <c:pt idx="190">
                  <c:v>0.0</c:v>
                </c:pt>
                <c:pt idx="191">
                  <c:v>0.0</c:v>
                </c:pt>
                <c:pt idx="192">
                  <c:v>0.0</c:v>
                </c:pt>
                <c:pt idx="193">
                  <c:v>0.0</c:v>
                </c:pt>
                <c:pt idx="194">
                  <c:v>0.0</c:v>
                </c:pt>
                <c:pt idx="195">
                  <c:v>0.0</c:v>
                </c:pt>
                <c:pt idx="196">
                  <c:v>0.0</c:v>
                </c:pt>
                <c:pt idx="197">
                  <c:v>0.0</c:v>
                </c:pt>
                <c:pt idx="198">
                  <c:v>0.0</c:v>
                </c:pt>
                <c:pt idx="199">
                  <c:v>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8957912"/>
        <c:axId val="2099658488"/>
      </c:scatterChart>
      <c:valAx>
        <c:axId val="2088957912"/>
        <c:scaling>
          <c:orientation val="minMax"/>
          <c:max val="-0.6"/>
        </c:scaling>
        <c:delete val="0"/>
        <c:axPos val="b"/>
        <c:title>
          <c:tx>
            <c:rich>
              <a:bodyPr/>
              <a:lstStyle/>
              <a:p>
                <a:pPr>
                  <a:defRPr sz="1800">
                    <a:latin typeface="Andale Mono"/>
                    <a:cs typeface="Andale Mono"/>
                  </a:defRPr>
                </a:pPr>
                <a:r>
                  <a:rPr lang="en-US" sz="1800" dirty="0">
                    <a:latin typeface="Andale Mono"/>
                    <a:cs typeface="Andale Mono"/>
                  </a:rPr>
                  <a:t>U</a:t>
                </a:r>
                <a:r>
                  <a:rPr lang="en-US" sz="1800" baseline="30000" dirty="0">
                    <a:latin typeface="Andale Mono"/>
                    <a:cs typeface="Andale Mono"/>
                  </a:rPr>
                  <a:t>K</a:t>
                </a:r>
                <a:r>
                  <a:rPr lang="en-US" sz="1800" baseline="-25000" dirty="0">
                    <a:latin typeface="Andale Mono"/>
                    <a:cs typeface="Andale Mono"/>
                  </a:rPr>
                  <a:t>37</a:t>
                </a:r>
              </a:p>
            </c:rich>
          </c:tx>
          <c:layout>
            <c:manualLayout>
              <c:xMode val="edge"/>
              <c:yMode val="edge"/>
              <c:x val="0.450769276176261"/>
              <c:y val="0.866448671372093"/>
            </c:manualLayout>
          </c:layout>
          <c:overlay val="0"/>
        </c:title>
        <c:numFmt formatCode="0.00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Arial"/>
                <a:cs typeface="Arial"/>
              </a:defRPr>
            </a:pPr>
            <a:endParaRPr lang="en-US"/>
          </a:p>
        </c:txPr>
        <c:crossAx val="2099658488"/>
        <c:crosses val="autoZero"/>
        <c:crossBetween val="midCat"/>
      </c:valAx>
      <c:valAx>
        <c:axId val="2099658488"/>
        <c:scaling>
          <c:orientation val="minMax"/>
          <c:max val="7.0"/>
          <c:min val="4.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800">
                    <a:latin typeface="Andale Mono"/>
                    <a:cs typeface="Andale Mono"/>
                  </a:defRPr>
                </a:pPr>
                <a:r>
                  <a:rPr lang="en-US" sz="1800">
                    <a:latin typeface="Andale Mono"/>
                    <a:cs typeface="Andale Mono"/>
                  </a:rPr>
                  <a:t>Temp (C)</a:t>
                </a:r>
              </a:p>
            </c:rich>
          </c:tx>
          <c:layout>
            <c:manualLayout>
              <c:xMode val="edge"/>
              <c:yMode val="edge"/>
              <c:x val="0.0"/>
              <c:y val="0.227997356973735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Arial"/>
                <a:cs typeface="Arial"/>
              </a:defRPr>
            </a:pPr>
            <a:endParaRPr lang="en-US"/>
          </a:p>
        </c:txPr>
        <c:crossAx val="2088957912"/>
        <c:crossesAt val="-0.74"/>
        <c:crossBetween val="midCat"/>
        <c:majorUnit val="1.0"/>
      </c:valAx>
    </c:plotArea>
    <c:plotVisOnly val="1"/>
    <c:dispBlanksAs val="gap"/>
    <c:showDLblsOverMax val="0"/>
  </c:chart>
  <c:spPr>
    <a:solidFill>
      <a:srgbClr val="FFFFFF"/>
    </a:solidFill>
    <a:ln>
      <a:solidFill>
        <a:srgbClr val="000000"/>
      </a:solidFill>
    </a:ln>
    <a:effectLst>
      <a:outerShdw blurRad="50800" dist="139700" dir="2700000">
        <a:srgbClr val="000000">
          <a:alpha val="43000"/>
        </a:srgbClr>
      </a:outerShdw>
    </a:effectLst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989941930233822"/>
          <c:y val="0.101597909985852"/>
          <c:w val="0.876439864781292"/>
          <c:h val="0.674611400593574"/>
        </c:manualLayout>
      </c:layout>
      <c:scatterChart>
        <c:scatterStyle val="lineMarker"/>
        <c:varyColors val="0"/>
        <c:ser>
          <c:idx val="0"/>
          <c:order val="0"/>
          <c:spPr>
            <a:ln>
              <a:solidFill>
                <a:srgbClr val="C0504D"/>
              </a:solidFill>
            </a:ln>
          </c:spPr>
          <c:marker>
            <c:symbol val="circle"/>
            <c:size val="5"/>
            <c:spPr>
              <a:solidFill>
                <a:srgbClr val="C0504D"/>
              </a:solidFill>
              <a:ln>
                <a:solidFill>
                  <a:srgbClr val="C0504D"/>
                </a:solidFill>
              </a:ln>
            </c:spPr>
          </c:marker>
          <c:xVal>
            <c:numRef>
              <c:f>Sheet1!$A$2:$A$111</c:f>
              <c:numCache>
                <c:formatCode>General</c:formatCode>
                <c:ptCount val="110"/>
                <c:pt idx="0">
                  <c:v>2008.0</c:v>
                </c:pt>
                <c:pt idx="1">
                  <c:v>2004.0</c:v>
                </c:pt>
                <c:pt idx="2">
                  <c:v>2000.0</c:v>
                </c:pt>
                <c:pt idx="3">
                  <c:v>1996.0</c:v>
                </c:pt>
                <c:pt idx="4">
                  <c:v>1990.0</c:v>
                </c:pt>
                <c:pt idx="5">
                  <c:v>1987.0</c:v>
                </c:pt>
                <c:pt idx="6">
                  <c:v>1982.0</c:v>
                </c:pt>
                <c:pt idx="7">
                  <c:v>1976.0</c:v>
                </c:pt>
                <c:pt idx="8">
                  <c:v>1968.0</c:v>
                </c:pt>
                <c:pt idx="9">
                  <c:v>1960.0</c:v>
                </c:pt>
                <c:pt idx="10">
                  <c:v>1952.0</c:v>
                </c:pt>
                <c:pt idx="11">
                  <c:v>1946.0</c:v>
                </c:pt>
                <c:pt idx="12">
                  <c:v>1941.0</c:v>
                </c:pt>
                <c:pt idx="13">
                  <c:v>1930.0</c:v>
                </c:pt>
                <c:pt idx="14">
                  <c:v>1921.0</c:v>
                </c:pt>
                <c:pt idx="15">
                  <c:v>1910.0</c:v>
                </c:pt>
                <c:pt idx="16">
                  <c:v>1899.0</c:v>
                </c:pt>
                <c:pt idx="17">
                  <c:v>1888.0</c:v>
                </c:pt>
                <c:pt idx="18">
                  <c:v>1877.0</c:v>
                </c:pt>
                <c:pt idx="19">
                  <c:v>1867.0</c:v>
                </c:pt>
                <c:pt idx="20">
                  <c:v>1856.0</c:v>
                </c:pt>
                <c:pt idx="21">
                  <c:v>1846.0</c:v>
                </c:pt>
                <c:pt idx="22">
                  <c:v>1836.0</c:v>
                </c:pt>
                <c:pt idx="23">
                  <c:v>1826.0</c:v>
                </c:pt>
                <c:pt idx="24">
                  <c:v>1815.0</c:v>
                </c:pt>
                <c:pt idx="25">
                  <c:v>1805.0</c:v>
                </c:pt>
                <c:pt idx="26">
                  <c:v>1796.0</c:v>
                </c:pt>
                <c:pt idx="27">
                  <c:v>1786.0</c:v>
                </c:pt>
                <c:pt idx="28">
                  <c:v>1776.0</c:v>
                </c:pt>
                <c:pt idx="29">
                  <c:v>1766.0</c:v>
                </c:pt>
                <c:pt idx="30">
                  <c:v>1756.0</c:v>
                </c:pt>
                <c:pt idx="31">
                  <c:v>1747.0</c:v>
                </c:pt>
                <c:pt idx="32">
                  <c:v>1737.0</c:v>
                </c:pt>
                <c:pt idx="33">
                  <c:v>1728.0</c:v>
                </c:pt>
                <c:pt idx="34">
                  <c:v>1719.0</c:v>
                </c:pt>
                <c:pt idx="35">
                  <c:v>1709.0</c:v>
                </c:pt>
                <c:pt idx="36">
                  <c:v>1700.0</c:v>
                </c:pt>
                <c:pt idx="37">
                  <c:v>1691.0</c:v>
                </c:pt>
                <c:pt idx="38">
                  <c:v>1682.0</c:v>
                </c:pt>
                <c:pt idx="39">
                  <c:v>1673.0</c:v>
                </c:pt>
                <c:pt idx="40">
                  <c:v>1664.0</c:v>
                </c:pt>
                <c:pt idx="41">
                  <c:v>1646.0</c:v>
                </c:pt>
                <c:pt idx="42">
                  <c:v>1637.0</c:v>
                </c:pt>
                <c:pt idx="43">
                  <c:v>1628.0</c:v>
                </c:pt>
                <c:pt idx="44">
                  <c:v>1620.0</c:v>
                </c:pt>
                <c:pt idx="45">
                  <c:v>1611.0</c:v>
                </c:pt>
                <c:pt idx="46">
                  <c:v>1603.0</c:v>
                </c:pt>
                <c:pt idx="47">
                  <c:v>1594.0</c:v>
                </c:pt>
                <c:pt idx="48">
                  <c:v>1586.0</c:v>
                </c:pt>
                <c:pt idx="49">
                  <c:v>1577.0</c:v>
                </c:pt>
                <c:pt idx="50">
                  <c:v>1561.0</c:v>
                </c:pt>
                <c:pt idx="51">
                  <c:v>1553.0</c:v>
                </c:pt>
                <c:pt idx="52">
                  <c:v>1544.0</c:v>
                </c:pt>
                <c:pt idx="53">
                  <c:v>1536.0</c:v>
                </c:pt>
                <c:pt idx="54">
                  <c:v>1528.0</c:v>
                </c:pt>
                <c:pt idx="55">
                  <c:v>1512.0</c:v>
                </c:pt>
                <c:pt idx="56">
                  <c:v>1496.0</c:v>
                </c:pt>
                <c:pt idx="57">
                  <c:v>1489.0</c:v>
                </c:pt>
                <c:pt idx="58">
                  <c:v>1481.0</c:v>
                </c:pt>
                <c:pt idx="59">
                  <c:v>1473.0</c:v>
                </c:pt>
                <c:pt idx="60">
                  <c:v>1465.0</c:v>
                </c:pt>
                <c:pt idx="61">
                  <c:v>1458.0</c:v>
                </c:pt>
                <c:pt idx="62">
                  <c:v>1450.0</c:v>
                </c:pt>
                <c:pt idx="63">
                  <c:v>1443.0</c:v>
                </c:pt>
                <c:pt idx="64">
                  <c:v>1435.0</c:v>
                </c:pt>
                <c:pt idx="65">
                  <c:v>1428.0</c:v>
                </c:pt>
                <c:pt idx="66">
                  <c:v>1420.0</c:v>
                </c:pt>
                <c:pt idx="67">
                  <c:v>1413.0</c:v>
                </c:pt>
                <c:pt idx="68">
                  <c:v>1405.0</c:v>
                </c:pt>
                <c:pt idx="69">
                  <c:v>1398.0</c:v>
                </c:pt>
                <c:pt idx="70">
                  <c:v>1391.0</c:v>
                </c:pt>
                <c:pt idx="71">
                  <c:v>1362.0</c:v>
                </c:pt>
                <c:pt idx="72">
                  <c:v>1348.0</c:v>
                </c:pt>
                <c:pt idx="73">
                  <c:v>1334.0</c:v>
                </c:pt>
                <c:pt idx="74">
                  <c:v>1319.0</c:v>
                </c:pt>
                <c:pt idx="75">
                  <c:v>1305.0</c:v>
                </c:pt>
                <c:pt idx="76">
                  <c:v>1291.0</c:v>
                </c:pt>
                <c:pt idx="77">
                  <c:v>1276.0</c:v>
                </c:pt>
                <c:pt idx="78">
                  <c:v>1246.0</c:v>
                </c:pt>
                <c:pt idx="79">
                  <c:v>1230.0</c:v>
                </c:pt>
                <c:pt idx="80">
                  <c:v>1214.0</c:v>
                </c:pt>
                <c:pt idx="81">
                  <c:v>1198.0</c:v>
                </c:pt>
                <c:pt idx="82">
                  <c:v>1180.0</c:v>
                </c:pt>
                <c:pt idx="83">
                  <c:v>1162.0</c:v>
                </c:pt>
                <c:pt idx="84">
                  <c:v>1124.0</c:v>
                </c:pt>
                <c:pt idx="85">
                  <c:v>1104.0</c:v>
                </c:pt>
                <c:pt idx="86">
                  <c:v>1083.0</c:v>
                </c:pt>
                <c:pt idx="87">
                  <c:v>1061.0</c:v>
                </c:pt>
                <c:pt idx="88">
                  <c:v>1038.0</c:v>
                </c:pt>
                <c:pt idx="89">
                  <c:v>1014.0</c:v>
                </c:pt>
                <c:pt idx="90">
                  <c:v>989.0</c:v>
                </c:pt>
                <c:pt idx="91">
                  <c:v>964.0</c:v>
                </c:pt>
                <c:pt idx="92">
                  <c:v>937.0</c:v>
                </c:pt>
                <c:pt idx="93">
                  <c:v>911.0</c:v>
                </c:pt>
                <c:pt idx="94">
                  <c:v>883.0</c:v>
                </c:pt>
                <c:pt idx="95">
                  <c:v>855.0</c:v>
                </c:pt>
                <c:pt idx="96">
                  <c:v>796.0</c:v>
                </c:pt>
                <c:pt idx="97">
                  <c:v>766.0</c:v>
                </c:pt>
                <c:pt idx="98">
                  <c:v>735.0</c:v>
                </c:pt>
                <c:pt idx="99">
                  <c:v>704.0</c:v>
                </c:pt>
                <c:pt idx="100">
                  <c:v>673.0</c:v>
                </c:pt>
                <c:pt idx="101">
                  <c:v>641.0</c:v>
                </c:pt>
                <c:pt idx="102">
                  <c:v>542.0</c:v>
                </c:pt>
                <c:pt idx="103">
                  <c:v>475.0</c:v>
                </c:pt>
                <c:pt idx="104">
                  <c:v>440.0</c:v>
                </c:pt>
                <c:pt idx="105">
                  <c:v>406.0</c:v>
                </c:pt>
                <c:pt idx="106">
                  <c:v>371.0</c:v>
                </c:pt>
                <c:pt idx="107">
                  <c:v>337.0</c:v>
                </c:pt>
                <c:pt idx="108">
                  <c:v>267.0</c:v>
                </c:pt>
                <c:pt idx="109">
                  <c:v>232.0</c:v>
                </c:pt>
              </c:numCache>
            </c:numRef>
          </c:xVal>
          <c:yVal>
            <c:numRef>
              <c:f>Sheet1!$E$2:$E$111</c:f>
              <c:numCache>
                <c:formatCode>0.0</c:formatCode>
                <c:ptCount val="110"/>
                <c:pt idx="0">
                  <c:v>5.868198636896245</c:v>
                </c:pt>
                <c:pt idx="1">
                  <c:v>5.06269358510281</c:v>
                </c:pt>
                <c:pt idx="2">
                  <c:v>6.054371492135694</c:v>
                </c:pt>
                <c:pt idx="3">
                  <c:v>5.311913852364587</c:v>
                </c:pt>
                <c:pt idx="4">
                  <c:v>4.313472201870947</c:v>
                </c:pt>
                <c:pt idx="5">
                  <c:v>4.82506343476662</c:v>
                </c:pt>
                <c:pt idx="6">
                  <c:v>3.823529411764706</c:v>
                </c:pt>
                <c:pt idx="7">
                  <c:v>4.750754839855545</c:v>
                </c:pt>
                <c:pt idx="8">
                  <c:v>4.241781328310099</c:v>
                </c:pt>
                <c:pt idx="9">
                  <c:v>4.059931078297364</c:v>
                </c:pt>
                <c:pt idx="10">
                  <c:v>4.392425344422309</c:v>
                </c:pt>
                <c:pt idx="11">
                  <c:v>4.097662964668466</c:v>
                </c:pt>
                <c:pt idx="12">
                  <c:v>3.222477019495894</c:v>
                </c:pt>
                <c:pt idx="13">
                  <c:v>3.71973615754778</c:v>
                </c:pt>
                <c:pt idx="14">
                  <c:v>4.551973043728278</c:v>
                </c:pt>
                <c:pt idx="15">
                  <c:v>3.965695586394248</c:v>
                </c:pt>
                <c:pt idx="16">
                  <c:v>4.442894535583874</c:v>
                </c:pt>
                <c:pt idx="17">
                  <c:v>3.810057119823377</c:v>
                </c:pt>
                <c:pt idx="18">
                  <c:v>3.056354586849121</c:v>
                </c:pt>
                <c:pt idx="19">
                  <c:v>3.640453194582207</c:v>
                </c:pt>
                <c:pt idx="20">
                  <c:v>4.299385022127708</c:v>
                </c:pt>
                <c:pt idx="21">
                  <c:v>3.900711430588764</c:v>
                </c:pt>
                <c:pt idx="22">
                  <c:v>4.061147218772231</c:v>
                </c:pt>
                <c:pt idx="23">
                  <c:v>3.620737206448145</c:v>
                </c:pt>
                <c:pt idx="24">
                  <c:v>3.873738343682649</c:v>
                </c:pt>
                <c:pt idx="25">
                  <c:v>4.095705820277622</c:v>
                </c:pt>
                <c:pt idx="26">
                  <c:v>3.341326314380673</c:v>
                </c:pt>
                <c:pt idx="27">
                  <c:v>2.909755562184462</c:v>
                </c:pt>
                <c:pt idx="28">
                  <c:v>4.668994762015723</c:v>
                </c:pt>
                <c:pt idx="29">
                  <c:v>4.682573801117095</c:v>
                </c:pt>
                <c:pt idx="30">
                  <c:v>4.358764781977534</c:v>
                </c:pt>
                <c:pt idx="31">
                  <c:v>5.036401399920983</c:v>
                </c:pt>
                <c:pt idx="32">
                  <c:v>3.604976488756849</c:v>
                </c:pt>
                <c:pt idx="33">
                  <c:v>2.501046271198157</c:v>
                </c:pt>
                <c:pt idx="34">
                  <c:v>3.778089139398852</c:v>
                </c:pt>
                <c:pt idx="35">
                  <c:v>3.737110410338759</c:v>
                </c:pt>
                <c:pt idx="36">
                  <c:v>3.442943388295371</c:v>
                </c:pt>
                <c:pt idx="37">
                  <c:v>3.048212346223502</c:v>
                </c:pt>
                <c:pt idx="38">
                  <c:v>3.684686323176997</c:v>
                </c:pt>
                <c:pt idx="39">
                  <c:v>2.213825053293475</c:v>
                </c:pt>
                <c:pt idx="40">
                  <c:v>3.924237055995941</c:v>
                </c:pt>
                <c:pt idx="41">
                  <c:v>4.069539384500014</c:v>
                </c:pt>
                <c:pt idx="42">
                  <c:v>1.265159571290316</c:v>
                </c:pt>
                <c:pt idx="43">
                  <c:v>4.152855350781807</c:v>
                </c:pt>
                <c:pt idx="44">
                  <c:v>3.594621301335201</c:v>
                </c:pt>
                <c:pt idx="45">
                  <c:v>3.58883024237355</c:v>
                </c:pt>
                <c:pt idx="46">
                  <c:v>2.44564012280548</c:v>
                </c:pt>
                <c:pt idx="47">
                  <c:v>3.879147778308904</c:v>
                </c:pt>
                <c:pt idx="48">
                  <c:v>3.069473989018698</c:v>
                </c:pt>
                <c:pt idx="49">
                  <c:v>2.771311194796301</c:v>
                </c:pt>
                <c:pt idx="50">
                  <c:v>3.00392709097761</c:v>
                </c:pt>
                <c:pt idx="51">
                  <c:v>1.713148951619147</c:v>
                </c:pt>
                <c:pt idx="52">
                  <c:v>3.477258243954076</c:v>
                </c:pt>
                <c:pt idx="53">
                  <c:v>2.154807150260954</c:v>
                </c:pt>
                <c:pt idx="54">
                  <c:v>2.944261116738005</c:v>
                </c:pt>
                <c:pt idx="55">
                  <c:v>3.28656234724586</c:v>
                </c:pt>
                <c:pt idx="56">
                  <c:v>3.184467926387065</c:v>
                </c:pt>
                <c:pt idx="57">
                  <c:v>2.442940308245867</c:v>
                </c:pt>
                <c:pt idx="58">
                  <c:v>2.77621746326296</c:v>
                </c:pt>
                <c:pt idx="59">
                  <c:v>2.834598178243405</c:v>
                </c:pt>
                <c:pt idx="60">
                  <c:v>3.812553644064633</c:v>
                </c:pt>
                <c:pt idx="61">
                  <c:v>2.068043381369782</c:v>
                </c:pt>
                <c:pt idx="62">
                  <c:v>2.616850923937537</c:v>
                </c:pt>
                <c:pt idx="63">
                  <c:v>3.053831566742045</c:v>
                </c:pt>
                <c:pt idx="64">
                  <c:v>3.412805396768823</c:v>
                </c:pt>
                <c:pt idx="65">
                  <c:v>3.28483396097227</c:v>
                </c:pt>
                <c:pt idx="66">
                  <c:v>2.646345575864571</c:v>
                </c:pt>
                <c:pt idx="67">
                  <c:v>3.53628761521089</c:v>
                </c:pt>
                <c:pt idx="68">
                  <c:v>3.299068900087204</c:v>
                </c:pt>
                <c:pt idx="69">
                  <c:v>3.395466340259758</c:v>
                </c:pt>
                <c:pt idx="70">
                  <c:v>2.42974788701871</c:v>
                </c:pt>
                <c:pt idx="71">
                  <c:v>3.004453385707384</c:v>
                </c:pt>
                <c:pt idx="72">
                  <c:v>2.5154069687208</c:v>
                </c:pt>
                <c:pt idx="73">
                  <c:v>2.894106756149686</c:v>
                </c:pt>
                <c:pt idx="74">
                  <c:v>2.850868368568788</c:v>
                </c:pt>
                <c:pt idx="75">
                  <c:v>2.053384869767714</c:v>
                </c:pt>
                <c:pt idx="76">
                  <c:v>2.026755235091712</c:v>
                </c:pt>
                <c:pt idx="77">
                  <c:v>1.962222139294202</c:v>
                </c:pt>
                <c:pt idx="78">
                  <c:v>1.841232796039001</c:v>
                </c:pt>
                <c:pt idx="79">
                  <c:v>2.684778352982122</c:v>
                </c:pt>
                <c:pt idx="80">
                  <c:v>2.149071371677644</c:v>
                </c:pt>
                <c:pt idx="81">
                  <c:v>2.651438516501621</c:v>
                </c:pt>
                <c:pt idx="82">
                  <c:v>2.651434643995757</c:v>
                </c:pt>
                <c:pt idx="83">
                  <c:v>2.20275888358131</c:v>
                </c:pt>
                <c:pt idx="84">
                  <c:v>2.101195683872855</c:v>
                </c:pt>
                <c:pt idx="85">
                  <c:v>2.267026957679178</c:v>
                </c:pt>
                <c:pt idx="86">
                  <c:v>2.430713862555488</c:v>
                </c:pt>
                <c:pt idx="87">
                  <c:v>3.534765448583277</c:v>
                </c:pt>
                <c:pt idx="88">
                  <c:v>2.921917272013624</c:v>
                </c:pt>
                <c:pt idx="89">
                  <c:v>3.146052055992998</c:v>
                </c:pt>
                <c:pt idx="90">
                  <c:v>1.910160614608684</c:v>
                </c:pt>
                <c:pt idx="91">
                  <c:v>2.452747290614937</c:v>
                </c:pt>
                <c:pt idx="92">
                  <c:v>1.837130845152942</c:v>
                </c:pt>
                <c:pt idx="93">
                  <c:v>2.138629838034782</c:v>
                </c:pt>
                <c:pt idx="94">
                  <c:v>2.984923950883074</c:v>
                </c:pt>
                <c:pt idx="95">
                  <c:v>2.988664511972427</c:v>
                </c:pt>
                <c:pt idx="96">
                  <c:v>2.63333069438514</c:v>
                </c:pt>
                <c:pt idx="97">
                  <c:v>2.049594066481676</c:v>
                </c:pt>
                <c:pt idx="98">
                  <c:v>3.636975149784062</c:v>
                </c:pt>
                <c:pt idx="99">
                  <c:v>2.61356101673732</c:v>
                </c:pt>
                <c:pt idx="100">
                  <c:v>2.159617862997063</c:v>
                </c:pt>
                <c:pt idx="101">
                  <c:v>3.528640197142324</c:v>
                </c:pt>
                <c:pt idx="102">
                  <c:v>2.880224061548991</c:v>
                </c:pt>
                <c:pt idx="103">
                  <c:v>2.641122324498171</c:v>
                </c:pt>
                <c:pt idx="104">
                  <c:v>2.719583284335725</c:v>
                </c:pt>
                <c:pt idx="105">
                  <c:v>2.936960958331056</c:v>
                </c:pt>
                <c:pt idx="106">
                  <c:v>1.989448530999438</c:v>
                </c:pt>
                <c:pt idx="107">
                  <c:v>3.119994036889968</c:v>
                </c:pt>
                <c:pt idx="108">
                  <c:v>2.907787965987212</c:v>
                </c:pt>
                <c:pt idx="109">
                  <c:v>4.308072487644152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78784856"/>
        <c:axId val="2080311064"/>
      </c:scatterChart>
      <c:valAx>
        <c:axId val="2078784856"/>
        <c:scaling>
          <c:orientation val="minMax"/>
          <c:max val="2100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 b="0" dirty="0" smtClean="0"/>
                  <a:t>year AD</a:t>
                </a:r>
                <a:endParaRPr lang="en-US" sz="1600" b="0" dirty="0"/>
              </a:p>
            </c:rich>
          </c:tx>
          <c:layout/>
          <c:overlay val="0"/>
        </c:title>
        <c:numFmt formatCode="General" sourceLinked="1"/>
        <c:majorTickMark val="out"/>
        <c:minorTickMark val="in"/>
        <c:tickLblPos val="nextTo"/>
        <c:txPr>
          <a:bodyPr rot="-2700000"/>
          <a:lstStyle/>
          <a:p>
            <a:pPr>
              <a:defRPr sz="1600">
                <a:latin typeface="Arial"/>
                <a:cs typeface="Arial"/>
              </a:defRPr>
            </a:pPr>
            <a:endParaRPr lang="en-US"/>
          </a:p>
        </c:txPr>
        <c:crossAx val="2080311064"/>
        <c:crosses val="autoZero"/>
        <c:crossBetween val="midCat"/>
        <c:majorUnit val="100.0"/>
        <c:minorUnit val="50.0"/>
      </c:valAx>
      <c:valAx>
        <c:axId val="2080311064"/>
        <c:scaling>
          <c:orientation val="minMax"/>
          <c:min val="0.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Arial"/>
                <a:cs typeface="Arial"/>
              </a:defRPr>
            </a:pPr>
            <a:endParaRPr lang="en-US"/>
          </a:p>
        </c:txPr>
        <c:crossAx val="2078784856"/>
        <c:crosses val="autoZero"/>
        <c:crossBetween val="midCat"/>
      </c:valAx>
      <c:spPr>
        <a:noFill/>
      </c:spPr>
    </c:plotArea>
    <c:plotVisOnly val="1"/>
    <c:dispBlanksAs val="gap"/>
    <c:showDLblsOverMax val="0"/>
  </c:chart>
  <c:spPr>
    <a:noFill/>
  </c:sp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65000105533695"/>
          <c:y val="0.0809486453090472"/>
          <c:w val="0.876249986466534"/>
          <c:h val="0.505152767219347"/>
        </c:manualLayout>
      </c:layout>
      <c:scatterChart>
        <c:scatterStyle val="lineMarker"/>
        <c:varyColors val="0"/>
        <c:ser>
          <c:idx val="0"/>
          <c:order val="0"/>
          <c:marker>
            <c:symbol val="none"/>
          </c:marker>
          <c:xVal>
            <c:numRef>
              <c:f>Sheet1!$AD$13:$AD$116</c:f>
              <c:numCache>
                <c:formatCode>General</c:formatCode>
                <c:ptCount val="104"/>
                <c:pt idx="0">
                  <c:v>1998.0</c:v>
                </c:pt>
                <c:pt idx="1">
                  <c:v>1987.0</c:v>
                </c:pt>
                <c:pt idx="2">
                  <c:v>1975.0</c:v>
                </c:pt>
                <c:pt idx="3">
                  <c:v>1962.0</c:v>
                </c:pt>
                <c:pt idx="4">
                  <c:v>1949.0</c:v>
                </c:pt>
                <c:pt idx="5">
                  <c:v>1936.0</c:v>
                </c:pt>
                <c:pt idx="6">
                  <c:v>1924.0</c:v>
                </c:pt>
                <c:pt idx="7">
                  <c:v>1911.0</c:v>
                </c:pt>
                <c:pt idx="8">
                  <c:v>1898.0</c:v>
                </c:pt>
                <c:pt idx="9">
                  <c:v>1885.0</c:v>
                </c:pt>
                <c:pt idx="10">
                  <c:v>1871.0</c:v>
                </c:pt>
                <c:pt idx="11">
                  <c:v>1835.0</c:v>
                </c:pt>
                <c:pt idx="12">
                  <c:v>1799.0</c:v>
                </c:pt>
                <c:pt idx="13">
                  <c:v>1763.0</c:v>
                </c:pt>
                <c:pt idx="14">
                  <c:v>1727.0</c:v>
                </c:pt>
                <c:pt idx="15">
                  <c:v>1691.0</c:v>
                </c:pt>
                <c:pt idx="16">
                  <c:v>1655.0</c:v>
                </c:pt>
                <c:pt idx="17">
                  <c:v>1618.0</c:v>
                </c:pt>
                <c:pt idx="18">
                  <c:v>1582.0</c:v>
                </c:pt>
                <c:pt idx="19">
                  <c:v>1560.0</c:v>
                </c:pt>
                <c:pt idx="20">
                  <c:v>1547.0</c:v>
                </c:pt>
                <c:pt idx="21">
                  <c:v>1535.0</c:v>
                </c:pt>
                <c:pt idx="22">
                  <c:v>1522.0</c:v>
                </c:pt>
                <c:pt idx="23">
                  <c:v>1510.0</c:v>
                </c:pt>
                <c:pt idx="24">
                  <c:v>1497.0</c:v>
                </c:pt>
                <c:pt idx="25">
                  <c:v>1485.0</c:v>
                </c:pt>
                <c:pt idx="26">
                  <c:v>1472.0</c:v>
                </c:pt>
                <c:pt idx="27">
                  <c:v>1460.0</c:v>
                </c:pt>
                <c:pt idx="28">
                  <c:v>1448.0</c:v>
                </c:pt>
                <c:pt idx="29">
                  <c:v>1436.0</c:v>
                </c:pt>
                <c:pt idx="30">
                  <c:v>1424.0</c:v>
                </c:pt>
                <c:pt idx="31">
                  <c:v>1413.0</c:v>
                </c:pt>
                <c:pt idx="32">
                  <c:v>1401.0</c:v>
                </c:pt>
                <c:pt idx="33">
                  <c:v>1389.0</c:v>
                </c:pt>
                <c:pt idx="34">
                  <c:v>1378.0</c:v>
                </c:pt>
                <c:pt idx="35">
                  <c:v>1366.0</c:v>
                </c:pt>
                <c:pt idx="36">
                  <c:v>1354.0</c:v>
                </c:pt>
                <c:pt idx="37">
                  <c:v>1342.0</c:v>
                </c:pt>
                <c:pt idx="38">
                  <c:v>1329.0</c:v>
                </c:pt>
                <c:pt idx="39">
                  <c:v>1317.0</c:v>
                </c:pt>
                <c:pt idx="40">
                  <c:v>1304.0</c:v>
                </c:pt>
                <c:pt idx="41">
                  <c:v>1291.0</c:v>
                </c:pt>
                <c:pt idx="42">
                  <c:v>1277.0</c:v>
                </c:pt>
                <c:pt idx="43">
                  <c:v>1263.0</c:v>
                </c:pt>
                <c:pt idx="44">
                  <c:v>1249.0</c:v>
                </c:pt>
                <c:pt idx="45">
                  <c:v>1234.0</c:v>
                </c:pt>
                <c:pt idx="46">
                  <c:v>1220.0</c:v>
                </c:pt>
                <c:pt idx="47">
                  <c:v>1204.0</c:v>
                </c:pt>
                <c:pt idx="48">
                  <c:v>1188.0</c:v>
                </c:pt>
                <c:pt idx="49">
                  <c:v>1172.0</c:v>
                </c:pt>
                <c:pt idx="50">
                  <c:v>1156.0</c:v>
                </c:pt>
                <c:pt idx="51">
                  <c:v>1139.0</c:v>
                </c:pt>
                <c:pt idx="52">
                  <c:v>1121.0</c:v>
                </c:pt>
                <c:pt idx="53">
                  <c:v>1103.0</c:v>
                </c:pt>
                <c:pt idx="54">
                  <c:v>1085.0</c:v>
                </c:pt>
                <c:pt idx="55">
                  <c:v>1066.0</c:v>
                </c:pt>
                <c:pt idx="56">
                  <c:v>1047.0</c:v>
                </c:pt>
                <c:pt idx="57">
                  <c:v>1027.0</c:v>
                </c:pt>
                <c:pt idx="58">
                  <c:v>1006.0</c:v>
                </c:pt>
                <c:pt idx="59">
                  <c:v>986.0</c:v>
                </c:pt>
                <c:pt idx="60">
                  <c:v>964.0</c:v>
                </c:pt>
                <c:pt idx="61">
                  <c:v>943.0</c:v>
                </c:pt>
                <c:pt idx="62">
                  <c:v>920.0</c:v>
                </c:pt>
                <c:pt idx="63">
                  <c:v>897.0</c:v>
                </c:pt>
                <c:pt idx="64">
                  <c:v>874.0</c:v>
                </c:pt>
                <c:pt idx="65">
                  <c:v>851.0</c:v>
                </c:pt>
                <c:pt idx="66">
                  <c:v>827.0</c:v>
                </c:pt>
                <c:pt idx="67">
                  <c:v>802.0</c:v>
                </c:pt>
                <c:pt idx="68">
                  <c:v>777.0</c:v>
                </c:pt>
                <c:pt idx="69">
                  <c:v>751.0</c:v>
                </c:pt>
                <c:pt idx="70">
                  <c:v>726.0</c:v>
                </c:pt>
                <c:pt idx="71">
                  <c:v>699.0</c:v>
                </c:pt>
                <c:pt idx="72">
                  <c:v>672.0</c:v>
                </c:pt>
                <c:pt idx="73">
                  <c:v>645.0</c:v>
                </c:pt>
                <c:pt idx="74">
                  <c:v>617.0</c:v>
                </c:pt>
                <c:pt idx="75">
                  <c:v>589.0</c:v>
                </c:pt>
                <c:pt idx="76">
                  <c:v>560.0</c:v>
                </c:pt>
                <c:pt idx="77">
                  <c:v>531.0</c:v>
                </c:pt>
                <c:pt idx="78">
                  <c:v>501.0</c:v>
                </c:pt>
                <c:pt idx="79">
                  <c:v>471.0</c:v>
                </c:pt>
                <c:pt idx="80">
                  <c:v>440.0</c:v>
                </c:pt>
                <c:pt idx="81">
                  <c:v>409.0</c:v>
                </c:pt>
                <c:pt idx="82">
                  <c:v>377.0</c:v>
                </c:pt>
                <c:pt idx="83">
                  <c:v>345.0</c:v>
                </c:pt>
                <c:pt idx="84">
                  <c:v>312.0</c:v>
                </c:pt>
                <c:pt idx="85">
                  <c:v>279.0</c:v>
                </c:pt>
                <c:pt idx="86">
                  <c:v>245.0</c:v>
                </c:pt>
                <c:pt idx="87">
                  <c:v>212.0</c:v>
                </c:pt>
                <c:pt idx="88">
                  <c:v>177.0</c:v>
                </c:pt>
                <c:pt idx="89">
                  <c:v>143.0</c:v>
                </c:pt>
                <c:pt idx="90">
                  <c:v>108.0</c:v>
                </c:pt>
                <c:pt idx="91">
                  <c:v>72.0</c:v>
                </c:pt>
                <c:pt idx="92">
                  <c:v>37.0</c:v>
                </c:pt>
                <c:pt idx="93">
                  <c:v>1.0</c:v>
                </c:pt>
                <c:pt idx="94">
                  <c:v>-36.0</c:v>
                </c:pt>
                <c:pt idx="95">
                  <c:v>-72.0</c:v>
                </c:pt>
                <c:pt idx="96">
                  <c:v>-109.0</c:v>
                </c:pt>
                <c:pt idx="97">
                  <c:v>-145.0</c:v>
                </c:pt>
                <c:pt idx="98">
                  <c:v>-182.0</c:v>
                </c:pt>
                <c:pt idx="99">
                  <c:v>-219.0</c:v>
                </c:pt>
                <c:pt idx="100">
                  <c:v>-256.0</c:v>
                </c:pt>
                <c:pt idx="101">
                  <c:v>-294.0</c:v>
                </c:pt>
                <c:pt idx="102">
                  <c:v>-331.0</c:v>
                </c:pt>
                <c:pt idx="103">
                  <c:v>-368.0</c:v>
                </c:pt>
              </c:numCache>
            </c:numRef>
          </c:xVal>
          <c:yVal>
            <c:numRef>
              <c:f>Sheet1!$AG$13:$AG$116</c:f>
              <c:numCache>
                <c:formatCode>General</c:formatCode>
                <c:ptCount val="104"/>
                <c:pt idx="0">
                  <c:v>12.94</c:v>
                </c:pt>
                <c:pt idx="1">
                  <c:v>10.99</c:v>
                </c:pt>
                <c:pt idx="2">
                  <c:v>10.53</c:v>
                </c:pt>
                <c:pt idx="3">
                  <c:v>10.44</c:v>
                </c:pt>
                <c:pt idx="4">
                  <c:v>11.39</c:v>
                </c:pt>
                <c:pt idx="5">
                  <c:v>13.38</c:v>
                </c:pt>
                <c:pt idx="6">
                  <c:v>10.1</c:v>
                </c:pt>
                <c:pt idx="7">
                  <c:v>13.34</c:v>
                </c:pt>
                <c:pt idx="8">
                  <c:v>13.44</c:v>
                </c:pt>
                <c:pt idx="9">
                  <c:v>12.4</c:v>
                </c:pt>
                <c:pt idx="10">
                  <c:v>12.85</c:v>
                </c:pt>
                <c:pt idx="11">
                  <c:v>13.15</c:v>
                </c:pt>
                <c:pt idx="12">
                  <c:v>14.62</c:v>
                </c:pt>
                <c:pt idx="13">
                  <c:v>14.14</c:v>
                </c:pt>
                <c:pt idx="14">
                  <c:v>12.99</c:v>
                </c:pt>
                <c:pt idx="15">
                  <c:v>14.71</c:v>
                </c:pt>
                <c:pt idx="16">
                  <c:v>14.46</c:v>
                </c:pt>
                <c:pt idx="17">
                  <c:v>14.23</c:v>
                </c:pt>
                <c:pt idx="18">
                  <c:v>13.78</c:v>
                </c:pt>
                <c:pt idx="19">
                  <c:v>11.61</c:v>
                </c:pt>
                <c:pt idx="20">
                  <c:v>11.95</c:v>
                </c:pt>
                <c:pt idx="21">
                  <c:v>12.66</c:v>
                </c:pt>
                <c:pt idx="22">
                  <c:v>12.96</c:v>
                </c:pt>
                <c:pt idx="23">
                  <c:v>13.19</c:v>
                </c:pt>
                <c:pt idx="24">
                  <c:v>11.35</c:v>
                </c:pt>
                <c:pt idx="25">
                  <c:v>11.37</c:v>
                </c:pt>
                <c:pt idx="26">
                  <c:v>12.36</c:v>
                </c:pt>
                <c:pt idx="27">
                  <c:v>11.7</c:v>
                </c:pt>
                <c:pt idx="28">
                  <c:v>12.19</c:v>
                </c:pt>
                <c:pt idx="29">
                  <c:v>12.92</c:v>
                </c:pt>
                <c:pt idx="30">
                  <c:v>12.67</c:v>
                </c:pt>
                <c:pt idx="31">
                  <c:v>13.45</c:v>
                </c:pt>
                <c:pt idx="32">
                  <c:v>14.19</c:v>
                </c:pt>
                <c:pt idx="33">
                  <c:v>12.1</c:v>
                </c:pt>
                <c:pt idx="34">
                  <c:v>13.25</c:v>
                </c:pt>
                <c:pt idx="35">
                  <c:v>14.07</c:v>
                </c:pt>
                <c:pt idx="36">
                  <c:v>13.34</c:v>
                </c:pt>
                <c:pt idx="37">
                  <c:v>14.56</c:v>
                </c:pt>
                <c:pt idx="38">
                  <c:v>12.5</c:v>
                </c:pt>
                <c:pt idx="39">
                  <c:v>13.05</c:v>
                </c:pt>
                <c:pt idx="40">
                  <c:v>13.69</c:v>
                </c:pt>
                <c:pt idx="41">
                  <c:v>14.49</c:v>
                </c:pt>
                <c:pt idx="42">
                  <c:v>13.28</c:v>
                </c:pt>
                <c:pt idx="43">
                  <c:v>14.45</c:v>
                </c:pt>
                <c:pt idx="44">
                  <c:v>14.34</c:v>
                </c:pt>
                <c:pt idx="45">
                  <c:v>12.83</c:v>
                </c:pt>
                <c:pt idx="46">
                  <c:v>14.56</c:v>
                </c:pt>
                <c:pt idx="47">
                  <c:v>13.91</c:v>
                </c:pt>
                <c:pt idx="48">
                  <c:v>13.18</c:v>
                </c:pt>
                <c:pt idx="49">
                  <c:v>14.0</c:v>
                </c:pt>
                <c:pt idx="50">
                  <c:v>15.06</c:v>
                </c:pt>
                <c:pt idx="51">
                  <c:v>14.47</c:v>
                </c:pt>
                <c:pt idx="52">
                  <c:v>13.59</c:v>
                </c:pt>
                <c:pt idx="53">
                  <c:v>14.35</c:v>
                </c:pt>
                <c:pt idx="54">
                  <c:v>14.17</c:v>
                </c:pt>
                <c:pt idx="55">
                  <c:v>14.04</c:v>
                </c:pt>
                <c:pt idx="56">
                  <c:v>12.84</c:v>
                </c:pt>
                <c:pt idx="57">
                  <c:v>13.26</c:v>
                </c:pt>
                <c:pt idx="58">
                  <c:v>13.58</c:v>
                </c:pt>
                <c:pt idx="59">
                  <c:v>14.45</c:v>
                </c:pt>
                <c:pt idx="60">
                  <c:v>14.46</c:v>
                </c:pt>
                <c:pt idx="61">
                  <c:v>14.24</c:v>
                </c:pt>
                <c:pt idx="62">
                  <c:v>12.98</c:v>
                </c:pt>
                <c:pt idx="63">
                  <c:v>13.79</c:v>
                </c:pt>
                <c:pt idx="64">
                  <c:v>14.2</c:v>
                </c:pt>
                <c:pt idx="65">
                  <c:v>14.91</c:v>
                </c:pt>
                <c:pt idx="66">
                  <c:v>14.69</c:v>
                </c:pt>
                <c:pt idx="67">
                  <c:v>14.24</c:v>
                </c:pt>
                <c:pt idx="68">
                  <c:v>14.64</c:v>
                </c:pt>
                <c:pt idx="69">
                  <c:v>15.33</c:v>
                </c:pt>
                <c:pt idx="70">
                  <c:v>12.68</c:v>
                </c:pt>
                <c:pt idx="71">
                  <c:v>13.58</c:v>
                </c:pt>
                <c:pt idx="72">
                  <c:v>13.21</c:v>
                </c:pt>
                <c:pt idx="73">
                  <c:v>14.19</c:v>
                </c:pt>
                <c:pt idx="74">
                  <c:v>13.95</c:v>
                </c:pt>
                <c:pt idx="75">
                  <c:v>13.63</c:v>
                </c:pt>
                <c:pt idx="76">
                  <c:v>15.03</c:v>
                </c:pt>
                <c:pt idx="77">
                  <c:v>14.62</c:v>
                </c:pt>
                <c:pt idx="78">
                  <c:v>15.22</c:v>
                </c:pt>
                <c:pt idx="79">
                  <c:v>13.62</c:v>
                </c:pt>
                <c:pt idx="80">
                  <c:v>13.48</c:v>
                </c:pt>
                <c:pt idx="81">
                  <c:v>14.54</c:v>
                </c:pt>
                <c:pt idx="82">
                  <c:v>15.13</c:v>
                </c:pt>
                <c:pt idx="83">
                  <c:v>13.99</c:v>
                </c:pt>
                <c:pt idx="84">
                  <c:v>15.65</c:v>
                </c:pt>
                <c:pt idx="85">
                  <c:v>15.66</c:v>
                </c:pt>
                <c:pt idx="86">
                  <c:v>14.43</c:v>
                </c:pt>
                <c:pt idx="87">
                  <c:v>15.63</c:v>
                </c:pt>
                <c:pt idx="88">
                  <c:v>15.46</c:v>
                </c:pt>
                <c:pt idx="89">
                  <c:v>13.57</c:v>
                </c:pt>
                <c:pt idx="90">
                  <c:v>13.08</c:v>
                </c:pt>
                <c:pt idx="91">
                  <c:v>14.98</c:v>
                </c:pt>
                <c:pt idx="92">
                  <c:v>14.24</c:v>
                </c:pt>
                <c:pt idx="93">
                  <c:v>14.98</c:v>
                </c:pt>
                <c:pt idx="94">
                  <c:v>13.34</c:v>
                </c:pt>
                <c:pt idx="95">
                  <c:v>15.29</c:v>
                </c:pt>
                <c:pt idx="96">
                  <c:v>14.85</c:v>
                </c:pt>
                <c:pt idx="97">
                  <c:v>14.62</c:v>
                </c:pt>
                <c:pt idx="98">
                  <c:v>15.04</c:v>
                </c:pt>
                <c:pt idx="99">
                  <c:v>13.65</c:v>
                </c:pt>
                <c:pt idx="100">
                  <c:v>13.81</c:v>
                </c:pt>
                <c:pt idx="101">
                  <c:v>14.95</c:v>
                </c:pt>
                <c:pt idx="102">
                  <c:v>15.45</c:v>
                </c:pt>
                <c:pt idx="103">
                  <c:v>15.64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3922040"/>
        <c:axId val="2087230968"/>
      </c:scatterChart>
      <c:valAx>
        <c:axId val="2103922040"/>
        <c:scaling>
          <c:orientation val="minMax"/>
          <c:max val="2100.0"/>
          <c:min val="0.0"/>
        </c:scaling>
        <c:delete val="1"/>
        <c:axPos val="b"/>
        <c:numFmt formatCode="General" sourceLinked="1"/>
        <c:majorTickMark val="out"/>
        <c:minorTickMark val="cross"/>
        <c:tickLblPos val="nextTo"/>
        <c:crossAx val="2087230968"/>
        <c:crosses val="autoZero"/>
        <c:crossBetween val="midCat"/>
      </c:valAx>
      <c:valAx>
        <c:axId val="2087230968"/>
        <c:scaling>
          <c:orientation val="minMax"/>
          <c:min val="10.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03922040"/>
        <c:crosses val="autoZero"/>
        <c:crossBetween val="midCat"/>
        <c:majorUnit val="2.0"/>
      </c:valAx>
      <c:spPr>
        <a:noFill/>
      </c:spPr>
    </c:plotArea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989941930233822"/>
          <c:y val="0.101597909985852"/>
          <c:w val="0.876439864781292"/>
          <c:h val="0.674611400593574"/>
        </c:manualLayout>
      </c:layout>
      <c:scatterChart>
        <c:scatterStyle val="lineMarker"/>
        <c:varyColors val="0"/>
        <c:ser>
          <c:idx val="0"/>
          <c:order val="0"/>
          <c:spPr>
            <a:ln>
              <a:solidFill>
                <a:srgbClr val="C0504D"/>
              </a:solidFill>
            </a:ln>
          </c:spPr>
          <c:marker>
            <c:symbol val="circle"/>
            <c:size val="5"/>
            <c:spPr>
              <a:solidFill>
                <a:srgbClr val="C0504D"/>
              </a:solidFill>
              <a:ln>
                <a:solidFill>
                  <a:srgbClr val="C0504D"/>
                </a:solidFill>
              </a:ln>
            </c:spPr>
          </c:marker>
          <c:xVal>
            <c:numRef>
              <c:f>Sheet1!$A$2:$A$111</c:f>
              <c:numCache>
                <c:formatCode>General</c:formatCode>
                <c:ptCount val="110"/>
                <c:pt idx="0">
                  <c:v>2008.0</c:v>
                </c:pt>
                <c:pt idx="1">
                  <c:v>2004.0</c:v>
                </c:pt>
                <c:pt idx="2">
                  <c:v>2000.0</c:v>
                </c:pt>
                <c:pt idx="3">
                  <c:v>1996.0</c:v>
                </c:pt>
                <c:pt idx="4">
                  <c:v>1990.0</c:v>
                </c:pt>
                <c:pt idx="5">
                  <c:v>1987.0</c:v>
                </c:pt>
                <c:pt idx="6">
                  <c:v>1982.0</c:v>
                </c:pt>
                <c:pt idx="7">
                  <c:v>1976.0</c:v>
                </c:pt>
                <c:pt idx="8">
                  <c:v>1968.0</c:v>
                </c:pt>
                <c:pt idx="9">
                  <c:v>1960.0</c:v>
                </c:pt>
                <c:pt idx="10">
                  <c:v>1952.0</c:v>
                </c:pt>
                <c:pt idx="11">
                  <c:v>1946.0</c:v>
                </c:pt>
                <c:pt idx="12">
                  <c:v>1941.0</c:v>
                </c:pt>
                <c:pt idx="13">
                  <c:v>1930.0</c:v>
                </c:pt>
                <c:pt idx="14">
                  <c:v>1921.0</c:v>
                </c:pt>
                <c:pt idx="15">
                  <c:v>1910.0</c:v>
                </c:pt>
                <c:pt idx="16">
                  <c:v>1899.0</c:v>
                </c:pt>
                <c:pt idx="17">
                  <c:v>1888.0</c:v>
                </c:pt>
                <c:pt idx="18">
                  <c:v>1877.0</c:v>
                </c:pt>
                <c:pt idx="19">
                  <c:v>1867.0</c:v>
                </c:pt>
                <c:pt idx="20">
                  <c:v>1856.0</c:v>
                </c:pt>
                <c:pt idx="21">
                  <c:v>1846.0</c:v>
                </c:pt>
                <c:pt idx="22">
                  <c:v>1836.0</c:v>
                </c:pt>
                <c:pt idx="23">
                  <c:v>1826.0</c:v>
                </c:pt>
                <c:pt idx="24">
                  <c:v>1815.0</c:v>
                </c:pt>
                <c:pt idx="25">
                  <c:v>1805.0</c:v>
                </c:pt>
                <c:pt idx="26">
                  <c:v>1796.0</c:v>
                </c:pt>
                <c:pt idx="27">
                  <c:v>1786.0</c:v>
                </c:pt>
                <c:pt idx="28">
                  <c:v>1776.0</c:v>
                </c:pt>
                <c:pt idx="29">
                  <c:v>1766.0</c:v>
                </c:pt>
                <c:pt idx="30">
                  <c:v>1756.0</c:v>
                </c:pt>
                <c:pt idx="31">
                  <c:v>1747.0</c:v>
                </c:pt>
                <c:pt idx="32">
                  <c:v>1737.0</c:v>
                </c:pt>
                <c:pt idx="33">
                  <c:v>1728.0</c:v>
                </c:pt>
                <c:pt idx="34">
                  <c:v>1719.0</c:v>
                </c:pt>
                <c:pt idx="35">
                  <c:v>1709.0</c:v>
                </c:pt>
                <c:pt idx="36">
                  <c:v>1700.0</c:v>
                </c:pt>
                <c:pt idx="37">
                  <c:v>1691.0</c:v>
                </c:pt>
                <c:pt idx="38">
                  <c:v>1682.0</c:v>
                </c:pt>
                <c:pt idx="39">
                  <c:v>1673.0</c:v>
                </c:pt>
                <c:pt idx="40">
                  <c:v>1664.0</c:v>
                </c:pt>
                <c:pt idx="41">
                  <c:v>1646.0</c:v>
                </c:pt>
                <c:pt idx="42">
                  <c:v>1637.0</c:v>
                </c:pt>
                <c:pt idx="43">
                  <c:v>1628.0</c:v>
                </c:pt>
                <c:pt idx="44">
                  <c:v>1620.0</c:v>
                </c:pt>
                <c:pt idx="45">
                  <c:v>1611.0</c:v>
                </c:pt>
                <c:pt idx="46">
                  <c:v>1603.0</c:v>
                </c:pt>
                <c:pt idx="47">
                  <c:v>1594.0</c:v>
                </c:pt>
                <c:pt idx="48">
                  <c:v>1586.0</c:v>
                </c:pt>
                <c:pt idx="49">
                  <c:v>1577.0</c:v>
                </c:pt>
                <c:pt idx="50">
                  <c:v>1561.0</c:v>
                </c:pt>
                <c:pt idx="51">
                  <c:v>1553.0</c:v>
                </c:pt>
                <c:pt idx="52">
                  <c:v>1544.0</c:v>
                </c:pt>
                <c:pt idx="53">
                  <c:v>1536.0</c:v>
                </c:pt>
                <c:pt idx="54">
                  <c:v>1528.0</c:v>
                </c:pt>
                <c:pt idx="55">
                  <c:v>1512.0</c:v>
                </c:pt>
                <c:pt idx="56">
                  <c:v>1496.0</c:v>
                </c:pt>
                <c:pt idx="57">
                  <c:v>1489.0</c:v>
                </c:pt>
                <c:pt idx="58">
                  <c:v>1481.0</c:v>
                </c:pt>
                <c:pt idx="59">
                  <c:v>1473.0</c:v>
                </c:pt>
                <c:pt idx="60">
                  <c:v>1465.0</c:v>
                </c:pt>
                <c:pt idx="61">
                  <c:v>1458.0</c:v>
                </c:pt>
                <c:pt idx="62">
                  <c:v>1450.0</c:v>
                </c:pt>
                <c:pt idx="63">
                  <c:v>1443.0</c:v>
                </c:pt>
                <c:pt idx="64">
                  <c:v>1435.0</c:v>
                </c:pt>
                <c:pt idx="65">
                  <c:v>1428.0</c:v>
                </c:pt>
                <c:pt idx="66">
                  <c:v>1420.0</c:v>
                </c:pt>
                <c:pt idx="67">
                  <c:v>1413.0</c:v>
                </c:pt>
                <c:pt idx="68">
                  <c:v>1405.0</c:v>
                </c:pt>
                <c:pt idx="69">
                  <c:v>1398.0</c:v>
                </c:pt>
                <c:pt idx="70">
                  <c:v>1391.0</c:v>
                </c:pt>
                <c:pt idx="71">
                  <c:v>1362.0</c:v>
                </c:pt>
                <c:pt idx="72">
                  <c:v>1348.0</c:v>
                </c:pt>
                <c:pt idx="73">
                  <c:v>1334.0</c:v>
                </c:pt>
                <c:pt idx="74">
                  <c:v>1319.0</c:v>
                </c:pt>
                <c:pt idx="75">
                  <c:v>1305.0</c:v>
                </c:pt>
                <c:pt idx="76">
                  <c:v>1291.0</c:v>
                </c:pt>
                <c:pt idx="77">
                  <c:v>1276.0</c:v>
                </c:pt>
                <c:pt idx="78">
                  <c:v>1246.0</c:v>
                </c:pt>
                <c:pt idx="79">
                  <c:v>1230.0</c:v>
                </c:pt>
                <c:pt idx="80">
                  <c:v>1214.0</c:v>
                </c:pt>
                <c:pt idx="81">
                  <c:v>1198.0</c:v>
                </c:pt>
                <c:pt idx="82">
                  <c:v>1180.0</c:v>
                </c:pt>
                <c:pt idx="83">
                  <c:v>1162.0</c:v>
                </c:pt>
                <c:pt idx="84">
                  <c:v>1124.0</c:v>
                </c:pt>
                <c:pt idx="85">
                  <c:v>1104.0</c:v>
                </c:pt>
                <c:pt idx="86">
                  <c:v>1083.0</c:v>
                </c:pt>
                <c:pt idx="87">
                  <c:v>1061.0</c:v>
                </c:pt>
                <c:pt idx="88">
                  <c:v>1038.0</c:v>
                </c:pt>
                <c:pt idx="89">
                  <c:v>1014.0</c:v>
                </c:pt>
                <c:pt idx="90">
                  <c:v>989.0</c:v>
                </c:pt>
                <c:pt idx="91">
                  <c:v>964.0</c:v>
                </c:pt>
                <c:pt idx="92">
                  <c:v>937.0</c:v>
                </c:pt>
                <c:pt idx="93">
                  <c:v>911.0</c:v>
                </c:pt>
                <c:pt idx="94">
                  <c:v>883.0</c:v>
                </c:pt>
                <c:pt idx="95">
                  <c:v>855.0</c:v>
                </c:pt>
                <c:pt idx="96">
                  <c:v>796.0</c:v>
                </c:pt>
                <c:pt idx="97">
                  <c:v>766.0</c:v>
                </c:pt>
                <c:pt idx="98">
                  <c:v>735.0</c:v>
                </c:pt>
                <c:pt idx="99">
                  <c:v>704.0</c:v>
                </c:pt>
                <c:pt idx="100">
                  <c:v>673.0</c:v>
                </c:pt>
                <c:pt idx="101">
                  <c:v>641.0</c:v>
                </c:pt>
                <c:pt idx="102">
                  <c:v>542.0</c:v>
                </c:pt>
                <c:pt idx="103">
                  <c:v>475.0</c:v>
                </c:pt>
                <c:pt idx="104">
                  <c:v>440.0</c:v>
                </c:pt>
                <c:pt idx="105">
                  <c:v>406.0</c:v>
                </c:pt>
                <c:pt idx="106">
                  <c:v>371.0</c:v>
                </c:pt>
                <c:pt idx="107">
                  <c:v>337.0</c:v>
                </c:pt>
                <c:pt idx="108">
                  <c:v>267.0</c:v>
                </c:pt>
                <c:pt idx="109">
                  <c:v>232.0</c:v>
                </c:pt>
              </c:numCache>
            </c:numRef>
          </c:xVal>
          <c:yVal>
            <c:numRef>
              <c:f>Sheet1!$E$2:$E$111</c:f>
              <c:numCache>
                <c:formatCode>0.0</c:formatCode>
                <c:ptCount val="110"/>
                <c:pt idx="0">
                  <c:v>5.868198636896243</c:v>
                </c:pt>
                <c:pt idx="1">
                  <c:v>5.06269358510281</c:v>
                </c:pt>
                <c:pt idx="2">
                  <c:v>6.054371492135694</c:v>
                </c:pt>
                <c:pt idx="3">
                  <c:v>5.311913852364587</c:v>
                </c:pt>
                <c:pt idx="4">
                  <c:v>4.313472201870947</c:v>
                </c:pt>
                <c:pt idx="5">
                  <c:v>4.82506343476662</c:v>
                </c:pt>
                <c:pt idx="6">
                  <c:v>3.823529411764706</c:v>
                </c:pt>
                <c:pt idx="7">
                  <c:v>4.750754839855543</c:v>
                </c:pt>
                <c:pt idx="8">
                  <c:v>4.241781328310099</c:v>
                </c:pt>
                <c:pt idx="9">
                  <c:v>4.059931078297364</c:v>
                </c:pt>
                <c:pt idx="10">
                  <c:v>4.392425344422309</c:v>
                </c:pt>
                <c:pt idx="11">
                  <c:v>4.097662964668466</c:v>
                </c:pt>
                <c:pt idx="12">
                  <c:v>3.222477019495894</c:v>
                </c:pt>
                <c:pt idx="13">
                  <c:v>3.71973615754778</c:v>
                </c:pt>
                <c:pt idx="14">
                  <c:v>4.551973043728278</c:v>
                </c:pt>
                <c:pt idx="15">
                  <c:v>3.965695586394248</c:v>
                </c:pt>
                <c:pt idx="16">
                  <c:v>4.442894535583874</c:v>
                </c:pt>
                <c:pt idx="17">
                  <c:v>3.810057119823377</c:v>
                </c:pt>
                <c:pt idx="18">
                  <c:v>3.056354586849121</c:v>
                </c:pt>
                <c:pt idx="19">
                  <c:v>3.640453194582207</c:v>
                </c:pt>
                <c:pt idx="20">
                  <c:v>4.299385022127708</c:v>
                </c:pt>
                <c:pt idx="21">
                  <c:v>3.900711430588764</c:v>
                </c:pt>
                <c:pt idx="22">
                  <c:v>4.061147218772231</c:v>
                </c:pt>
                <c:pt idx="23">
                  <c:v>3.620737206448145</c:v>
                </c:pt>
                <c:pt idx="24">
                  <c:v>3.873738343682649</c:v>
                </c:pt>
                <c:pt idx="25">
                  <c:v>4.095705820277622</c:v>
                </c:pt>
                <c:pt idx="26">
                  <c:v>3.341326314380673</c:v>
                </c:pt>
                <c:pt idx="27">
                  <c:v>2.909755562184462</c:v>
                </c:pt>
                <c:pt idx="28">
                  <c:v>4.668994762015719</c:v>
                </c:pt>
                <c:pt idx="29">
                  <c:v>4.682573801117093</c:v>
                </c:pt>
                <c:pt idx="30">
                  <c:v>4.358764781977534</c:v>
                </c:pt>
                <c:pt idx="31">
                  <c:v>5.036401399920983</c:v>
                </c:pt>
                <c:pt idx="32">
                  <c:v>3.604976488756849</c:v>
                </c:pt>
                <c:pt idx="33">
                  <c:v>2.501046271198157</c:v>
                </c:pt>
                <c:pt idx="34">
                  <c:v>3.778089139398852</c:v>
                </c:pt>
                <c:pt idx="35">
                  <c:v>3.737110410338759</c:v>
                </c:pt>
                <c:pt idx="36">
                  <c:v>3.442943388295371</c:v>
                </c:pt>
                <c:pt idx="37">
                  <c:v>3.048212346223502</c:v>
                </c:pt>
                <c:pt idx="38">
                  <c:v>3.684686323176997</c:v>
                </c:pt>
                <c:pt idx="39">
                  <c:v>2.213825053293475</c:v>
                </c:pt>
                <c:pt idx="40">
                  <c:v>3.924237055995941</c:v>
                </c:pt>
                <c:pt idx="41">
                  <c:v>4.069539384500014</c:v>
                </c:pt>
                <c:pt idx="42">
                  <c:v>1.265159571290316</c:v>
                </c:pt>
                <c:pt idx="43">
                  <c:v>4.152855350781805</c:v>
                </c:pt>
                <c:pt idx="44">
                  <c:v>3.594621301335201</c:v>
                </c:pt>
                <c:pt idx="45">
                  <c:v>3.58883024237355</c:v>
                </c:pt>
                <c:pt idx="46">
                  <c:v>2.44564012280548</c:v>
                </c:pt>
                <c:pt idx="47">
                  <c:v>3.879147778308904</c:v>
                </c:pt>
                <c:pt idx="48">
                  <c:v>3.069473989018697</c:v>
                </c:pt>
                <c:pt idx="49">
                  <c:v>2.771311194796301</c:v>
                </c:pt>
                <c:pt idx="50">
                  <c:v>3.00392709097761</c:v>
                </c:pt>
                <c:pt idx="51">
                  <c:v>1.713148951619147</c:v>
                </c:pt>
                <c:pt idx="52">
                  <c:v>3.477258243954076</c:v>
                </c:pt>
                <c:pt idx="53">
                  <c:v>2.154807150260954</c:v>
                </c:pt>
                <c:pt idx="54">
                  <c:v>2.944261116738005</c:v>
                </c:pt>
                <c:pt idx="55">
                  <c:v>3.28656234724586</c:v>
                </c:pt>
                <c:pt idx="56">
                  <c:v>3.184467926387065</c:v>
                </c:pt>
                <c:pt idx="57">
                  <c:v>2.442940308245867</c:v>
                </c:pt>
                <c:pt idx="58">
                  <c:v>2.77621746326296</c:v>
                </c:pt>
                <c:pt idx="59">
                  <c:v>2.834598178243405</c:v>
                </c:pt>
                <c:pt idx="60">
                  <c:v>3.812553644064633</c:v>
                </c:pt>
                <c:pt idx="61">
                  <c:v>2.068043381369782</c:v>
                </c:pt>
                <c:pt idx="62">
                  <c:v>2.616850923937537</c:v>
                </c:pt>
                <c:pt idx="63">
                  <c:v>3.053831566742045</c:v>
                </c:pt>
                <c:pt idx="64">
                  <c:v>3.412805396768821</c:v>
                </c:pt>
                <c:pt idx="65">
                  <c:v>3.28483396097227</c:v>
                </c:pt>
                <c:pt idx="66">
                  <c:v>2.646345575864571</c:v>
                </c:pt>
                <c:pt idx="67">
                  <c:v>3.53628761521089</c:v>
                </c:pt>
                <c:pt idx="68">
                  <c:v>3.299068900087204</c:v>
                </c:pt>
                <c:pt idx="69">
                  <c:v>3.395466340259758</c:v>
                </c:pt>
                <c:pt idx="70">
                  <c:v>2.42974788701871</c:v>
                </c:pt>
                <c:pt idx="71">
                  <c:v>3.004453385707384</c:v>
                </c:pt>
                <c:pt idx="72">
                  <c:v>2.5154069687208</c:v>
                </c:pt>
                <c:pt idx="73">
                  <c:v>2.894106756149686</c:v>
                </c:pt>
                <c:pt idx="74">
                  <c:v>2.850868368568786</c:v>
                </c:pt>
                <c:pt idx="75">
                  <c:v>2.053384869767714</c:v>
                </c:pt>
                <c:pt idx="76">
                  <c:v>2.026755235091712</c:v>
                </c:pt>
                <c:pt idx="77">
                  <c:v>1.962222139294202</c:v>
                </c:pt>
                <c:pt idx="78">
                  <c:v>1.841232796039001</c:v>
                </c:pt>
                <c:pt idx="79">
                  <c:v>2.684778352982122</c:v>
                </c:pt>
                <c:pt idx="80">
                  <c:v>2.149071371677644</c:v>
                </c:pt>
                <c:pt idx="81">
                  <c:v>2.651438516501621</c:v>
                </c:pt>
                <c:pt idx="82">
                  <c:v>2.651434643995757</c:v>
                </c:pt>
                <c:pt idx="83">
                  <c:v>2.20275888358131</c:v>
                </c:pt>
                <c:pt idx="84">
                  <c:v>2.101195683872855</c:v>
                </c:pt>
                <c:pt idx="85">
                  <c:v>2.267026957679178</c:v>
                </c:pt>
                <c:pt idx="86">
                  <c:v>2.430713862555488</c:v>
                </c:pt>
                <c:pt idx="87">
                  <c:v>3.534765448583277</c:v>
                </c:pt>
                <c:pt idx="88">
                  <c:v>2.921917272013624</c:v>
                </c:pt>
                <c:pt idx="89">
                  <c:v>3.146052055992998</c:v>
                </c:pt>
                <c:pt idx="90">
                  <c:v>1.910160614608684</c:v>
                </c:pt>
                <c:pt idx="91">
                  <c:v>2.452747290614937</c:v>
                </c:pt>
                <c:pt idx="92">
                  <c:v>1.837130845152942</c:v>
                </c:pt>
                <c:pt idx="93">
                  <c:v>2.138629838034782</c:v>
                </c:pt>
                <c:pt idx="94">
                  <c:v>2.984923950883074</c:v>
                </c:pt>
                <c:pt idx="95">
                  <c:v>2.988664511972427</c:v>
                </c:pt>
                <c:pt idx="96">
                  <c:v>2.63333069438514</c:v>
                </c:pt>
                <c:pt idx="97">
                  <c:v>2.049594066481676</c:v>
                </c:pt>
                <c:pt idx="98">
                  <c:v>3.636975149784062</c:v>
                </c:pt>
                <c:pt idx="99">
                  <c:v>2.61356101673732</c:v>
                </c:pt>
                <c:pt idx="100">
                  <c:v>2.159617862997063</c:v>
                </c:pt>
                <c:pt idx="101">
                  <c:v>3.528640197142324</c:v>
                </c:pt>
                <c:pt idx="102">
                  <c:v>2.880224061548991</c:v>
                </c:pt>
                <c:pt idx="103">
                  <c:v>2.641122324498171</c:v>
                </c:pt>
                <c:pt idx="104">
                  <c:v>2.719583284335725</c:v>
                </c:pt>
                <c:pt idx="105">
                  <c:v>2.936960958331056</c:v>
                </c:pt>
                <c:pt idx="106">
                  <c:v>1.989448530999438</c:v>
                </c:pt>
                <c:pt idx="107">
                  <c:v>3.119994036889968</c:v>
                </c:pt>
                <c:pt idx="108">
                  <c:v>2.907787965987212</c:v>
                </c:pt>
                <c:pt idx="109">
                  <c:v>4.308072487644152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73318280"/>
        <c:axId val="2100311528"/>
      </c:scatterChart>
      <c:valAx>
        <c:axId val="2073318280"/>
        <c:scaling>
          <c:orientation val="minMax"/>
          <c:max val="2100.0"/>
          <c:min val="0.0"/>
        </c:scaling>
        <c:delete val="0"/>
        <c:axPos val="b"/>
        <c:numFmt formatCode="General" sourceLinked="1"/>
        <c:majorTickMark val="out"/>
        <c:minorTickMark val="in"/>
        <c:tickLblPos val="nextTo"/>
        <c:txPr>
          <a:bodyPr rot="-2700000"/>
          <a:lstStyle/>
          <a:p>
            <a:pPr>
              <a:defRPr sz="1600">
                <a:latin typeface="Arial"/>
                <a:cs typeface="Arial"/>
              </a:defRPr>
            </a:pPr>
            <a:endParaRPr lang="en-US"/>
          </a:p>
        </c:txPr>
        <c:crossAx val="2100311528"/>
        <c:crosses val="autoZero"/>
        <c:crossBetween val="midCat"/>
        <c:majorUnit val="100.0"/>
        <c:minorUnit val="50.0"/>
      </c:valAx>
      <c:valAx>
        <c:axId val="2100311528"/>
        <c:scaling>
          <c:orientation val="minMax"/>
          <c:min val="0.0"/>
        </c:scaling>
        <c:delete val="1"/>
        <c:axPos val="l"/>
        <c:numFmt formatCode="0" sourceLinked="0"/>
        <c:majorTickMark val="out"/>
        <c:minorTickMark val="none"/>
        <c:tickLblPos val="nextTo"/>
        <c:crossAx val="2073318280"/>
        <c:crosses val="autoZero"/>
        <c:crossBetween val="midCat"/>
      </c:valAx>
      <c:spPr>
        <a:noFill/>
      </c:spPr>
    </c:plotArea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76053149606299"/>
          <c:y val="0.0669370795844103"/>
          <c:w val="0.875050962379703"/>
          <c:h val="0.866125840831179"/>
        </c:manualLayout>
      </c:layout>
      <c:scatterChart>
        <c:scatterStyle val="lineMarker"/>
        <c:varyColors val="0"/>
        <c:ser>
          <c:idx val="0"/>
          <c:order val="0"/>
          <c:marker>
            <c:symbol val="none"/>
          </c:marker>
          <c:xVal>
            <c:numRef>
              <c:f>Sheet1!$A$2:$A$650</c:f>
              <c:numCache>
                <c:formatCode>General</c:formatCode>
                <c:ptCount val="649"/>
                <c:pt idx="0">
                  <c:v>1998.2</c:v>
                </c:pt>
                <c:pt idx="1">
                  <c:v>1995.9</c:v>
                </c:pt>
                <c:pt idx="2">
                  <c:v>1993.9</c:v>
                </c:pt>
                <c:pt idx="3">
                  <c:v>1991.8</c:v>
                </c:pt>
                <c:pt idx="4">
                  <c:v>1989.8</c:v>
                </c:pt>
                <c:pt idx="5">
                  <c:v>1987.6</c:v>
                </c:pt>
                <c:pt idx="6">
                  <c:v>1985.5</c:v>
                </c:pt>
                <c:pt idx="7">
                  <c:v>1983.2</c:v>
                </c:pt>
                <c:pt idx="8">
                  <c:v>1980.9</c:v>
                </c:pt>
                <c:pt idx="9">
                  <c:v>1978.5</c:v>
                </c:pt>
                <c:pt idx="10">
                  <c:v>1976.0</c:v>
                </c:pt>
                <c:pt idx="11">
                  <c:v>1973.5</c:v>
                </c:pt>
                <c:pt idx="12">
                  <c:v>1970.5</c:v>
                </c:pt>
                <c:pt idx="13">
                  <c:v>1967.8</c:v>
                </c:pt>
                <c:pt idx="14">
                  <c:v>1965.0</c:v>
                </c:pt>
                <c:pt idx="15">
                  <c:v>1962.4</c:v>
                </c:pt>
                <c:pt idx="16">
                  <c:v>1959.1</c:v>
                </c:pt>
                <c:pt idx="17">
                  <c:v>1956.0</c:v>
                </c:pt>
                <c:pt idx="18">
                  <c:v>1953.1</c:v>
                </c:pt>
                <c:pt idx="19">
                  <c:v>1949.5</c:v>
                </c:pt>
                <c:pt idx="20">
                  <c:v>1946.1</c:v>
                </c:pt>
                <c:pt idx="21">
                  <c:v>1942.7</c:v>
                </c:pt>
                <c:pt idx="22">
                  <c:v>1939.5</c:v>
                </c:pt>
                <c:pt idx="23">
                  <c:v>1935.5</c:v>
                </c:pt>
                <c:pt idx="24">
                  <c:v>1931.8</c:v>
                </c:pt>
                <c:pt idx="25">
                  <c:v>1928.0</c:v>
                </c:pt>
                <c:pt idx="26">
                  <c:v>1928.0</c:v>
                </c:pt>
                <c:pt idx="27">
                  <c:v>1920.2</c:v>
                </c:pt>
                <c:pt idx="28">
                  <c:v>1916.1</c:v>
                </c:pt>
                <c:pt idx="29">
                  <c:v>1912.0</c:v>
                </c:pt>
                <c:pt idx="30">
                  <c:v>1907.8</c:v>
                </c:pt>
                <c:pt idx="31">
                  <c:v>1903.5</c:v>
                </c:pt>
                <c:pt idx="32">
                  <c:v>1899.1</c:v>
                </c:pt>
                <c:pt idx="33">
                  <c:v>1894.6</c:v>
                </c:pt>
                <c:pt idx="34">
                  <c:v>1890.0</c:v>
                </c:pt>
                <c:pt idx="35">
                  <c:v>1885.4</c:v>
                </c:pt>
                <c:pt idx="36">
                  <c:v>1880.6</c:v>
                </c:pt>
                <c:pt idx="37">
                  <c:v>1875.7</c:v>
                </c:pt>
                <c:pt idx="38">
                  <c:v>1870.8</c:v>
                </c:pt>
                <c:pt idx="39">
                  <c:v>1865.7</c:v>
                </c:pt>
                <c:pt idx="40">
                  <c:v>1860.5</c:v>
                </c:pt>
                <c:pt idx="41">
                  <c:v>1855.1</c:v>
                </c:pt>
                <c:pt idx="42">
                  <c:v>1849.7</c:v>
                </c:pt>
                <c:pt idx="43">
                  <c:v>1844.1</c:v>
                </c:pt>
                <c:pt idx="44">
                  <c:v>1838.3</c:v>
                </c:pt>
                <c:pt idx="45">
                  <c:v>1832.4</c:v>
                </c:pt>
                <c:pt idx="46">
                  <c:v>1826.2</c:v>
                </c:pt>
                <c:pt idx="47">
                  <c:v>1819.9</c:v>
                </c:pt>
                <c:pt idx="48">
                  <c:v>1813.4</c:v>
                </c:pt>
                <c:pt idx="49">
                  <c:v>1806.6</c:v>
                </c:pt>
                <c:pt idx="50">
                  <c:v>1799.6</c:v>
                </c:pt>
                <c:pt idx="51">
                  <c:v>1792.4</c:v>
                </c:pt>
                <c:pt idx="52">
                  <c:v>1784.8</c:v>
                </c:pt>
                <c:pt idx="53">
                  <c:v>1776.9</c:v>
                </c:pt>
                <c:pt idx="54">
                  <c:v>1768.7</c:v>
                </c:pt>
                <c:pt idx="55">
                  <c:v>1760.2</c:v>
                </c:pt>
                <c:pt idx="56">
                  <c:v>1751.2</c:v>
                </c:pt>
                <c:pt idx="57">
                  <c:v>1741.8</c:v>
                </c:pt>
                <c:pt idx="58">
                  <c:v>1732.0</c:v>
                </c:pt>
                <c:pt idx="59">
                  <c:v>1721.7</c:v>
                </c:pt>
                <c:pt idx="60">
                  <c:v>1710.9</c:v>
                </c:pt>
                <c:pt idx="61">
                  <c:v>1699.5</c:v>
                </c:pt>
                <c:pt idx="62">
                  <c:v>1687.5</c:v>
                </c:pt>
                <c:pt idx="63">
                  <c:v>1674.9</c:v>
                </c:pt>
                <c:pt idx="64">
                  <c:v>1670.9</c:v>
                </c:pt>
                <c:pt idx="65">
                  <c:v>1665.4</c:v>
                </c:pt>
                <c:pt idx="66">
                  <c:v>1659.9</c:v>
                </c:pt>
                <c:pt idx="67">
                  <c:v>1648.8</c:v>
                </c:pt>
                <c:pt idx="68">
                  <c:v>1643.4</c:v>
                </c:pt>
                <c:pt idx="69">
                  <c:v>1637.9</c:v>
                </c:pt>
                <c:pt idx="70">
                  <c:v>1632.4</c:v>
                </c:pt>
                <c:pt idx="71">
                  <c:v>1626.9</c:v>
                </c:pt>
                <c:pt idx="72">
                  <c:v>1616.0</c:v>
                </c:pt>
                <c:pt idx="73">
                  <c:v>1610.5</c:v>
                </c:pt>
                <c:pt idx="74">
                  <c:v>1605.0</c:v>
                </c:pt>
                <c:pt idx="75">
                  <c:v>1599.6</c:v>
                </c:pt>
                <c:pt idx="76">
                  <c:v>1588.7</c:v>
                </c:pt>
                <c:pt idx="77">
                  <c:v>1577.8</c:v>
                </c:pt>
                <c:pt idx="78">
                  <c:v>1567.0</c:v>
                </c:pt>
                <c:pt idx="79">
                  <c:v>1556.2</c:v>
                </c:pt>
                <c:pt idx="80">
                  <c:v>1545.4</c:v>
                </c:pt>
                <c:pt idx="81">
                  <c:v>1534.6</c:v>
                </c:pt>
                <c:pt idx="82">
                  <c:v>1523.8</c:v>
                </c:pt>
                <c:pt idx="83">
                  <c:v>1513.1</c:v>
                </c:pt>
                <c:pt idx="84">
                  <c:v>1502.4</c:v>
                </c:pt>
                <c:pt idx="85">
                  <c:v>1491.7</c:v>
                </c:pt>
                <c:pt idx="86">
                  <c:v>1481.0</c:v>
                </c:pt>
                <c:pt idx="87">
                  <c:v>1459.7</c:v>
                </c:pt>
                <c:pt idx="88">
                  <c:v>1449.1</c:v>
                </c:pt>
                <c:pt idx="89">
                  <c:v>1438.5</c:v>
                </c:pt>
                <c:pt idx="90">
                  <c:v>1427.9</c:v>
                </c:pt>
                <c:pt idx="91">
                  <c:v>1417.3</c:v>
                </c:pt>
                <c:pt idx="92">
                  <c:v>1406.8</c:v>
                </c:pt>
                <c:pt idx="93">
                  <c:v>1396.3</c:v>
                </c:pt>
                <c:pt idx="94">
                  <c:v>1385.8</c:v>
                </c:pt>
                <c:pt idx="95">
                  <c:v>1375.3</c:v>
                </c:pt>
                <c:pt idx="96">
                  <c:v>1364.8</c:v>
                </c:pt>
                <c:pt idx="97">
                  <c:v>1354.4</c:v>
                </c:pt>
                <c:pt idx="98">
                  <c:v>1344.0</c:v>
                </c:pt>
                <c:pt idx="99">
                  <c:v>1333.6</c:v>
                </c:pt>
                <c:pt idx="100">
                  <c:v>1323.2</c:v>
                </c:pt>
                <c:pt idx="101">
                  <c:v>1312.8</c:v>
                </c:pt>
                <c:pt idx="102">
                  <c:v>1302.5</c:v>
                </c:pt>
                <c:pt idx="103">
                  <c:v>1292.1</c:v>
                </c:pt>
                <c:pt idx="104">
                  <c:v>1281.8</c:v>
                </c:pt>
                <c:pt idx="105">
                  <c:v>1271.6</c:v>
                </c:pt>
                <c:pt idx="106">
                  <c:v>1261.3</c:v>
                </c:pt>
                <c:pt idx="107">
                  <c:v>1251.0</c:v>
                </c:pt>
                <c:pt idx="108">
                  <c:v>1240.8</c:v>
                </c:pt>
                <c:pt idx="109">
                  <c:v>1230.6</c:v>
                </c:pt>
                <c:pt idx="110">
                  <c:v>1220.4</c:v>
                </c:pt>
                <c:pt idx="111">
                  <c:v>1210.2</c:v>
                </c:pt>
                <c:pt idx="112">
                  <c:v>1200.1</c:v>
                </c:pt>
                <c:pt idx="113">
                  <c:v>1189.9</c:v>
                </c:pt>
                <c:pt idx="114">
                  <c:v>1179.8</c:v>
                </c:pt>
                <c:pt idx="115">
                  <c:v>1169.7</c:v>
                </c:pt>
                <c:pt idx="116">
                  <c:v>1159.6</c:v>
                </c:pt>
                <c:pt idx="117">
                  <c:v>1149.5</c:v>
                </c:pt>
                <c:pt idx="118">
                  <c:v>1139.5</c:v>
                </c:pt>
                <c:pt idx="119">
                  <c:v>1129.4</c:v>
                </c:pt>
                <c:pt idx="120">
                  <c:v>1119.4</c:v>
                </c:pt>
                <c:pt idx="121">
                  <c:v>1109.4</c:v>
                </c:pt>
                <c:pt idx="122">
                  <c:v>1099.4</c:v>
                </c:pt>
                <c:pt idx="123">
                  <c:v>1089.5</c:v>
                </c:pt>
                <c:pt idx="124">
                  <c:v>1079.5</c:v>
                </c:pt>
                <c:pt idx="125">
                  <c:v>1069.6</c:v>
                </c:pt>
                <c:pt idx="126">
                  <c:v>1059.7</c:v>
                </c:pt>
                <c:pt idx="127">
                  <c:v>1049.8</c:v>
                </c:pt>
                <c:pt idx="128">
                  <c:v>1039.9</c:v>
                </c:pt>
                <c:pt idx="129">
                  <c:v>1030.0</c:v>
                </c:pt>
                <c:pt idx="130">
                  <c:v>1020.2</c:v>
                </c:pt>
                <c:pt idx="131">
                  <c:v>1010.3</c:v>
                </c:pt>
                <c:pt idx="132">
                  <c:v>1000.5</c:v>
                </c:pt>
                <c:pt idx="133">
                  <c:v>990.7</c:v>
                </c:pt>
                <c:pt idx="134">
                  <c:v>980.9</c:v>
                </c:pt>
                <c:pt idx="135">
                  <c:v>971.2</c:v>
                </c:pt>
                <c:pt idx="136">
                  <c:v>966.3</c:v>
                </c:pt>
                <c:pt idx="137">
                  <c:v>951.7</c:v>
                </c:pt>
                <c:pt idx="138">
                  <c:v>941.9</c:v>
                </c:pt>
                <c:pt idx="139">
                  <c:v>932.2</c:v>
                </c:pt>
                <c:pt idx="140">
                  <c:v>922.5</c:v>
                </c:pt>
                <c:pt idx="141">
                  <c:v>912.9</c:v>
                </c:pt>
                <c:pt idx="142">
                  <c:v>903.2</c:v>
                </c:pt>
                <c:pt idx="143">
                  <c:v>893.6</c:v>
                </c:pt>
                <c:pt idx="144">
                  <c:v>883.9</c:v>
                </c:pt>
                <c:pt idx="145">
                  <c:v>874.3</c:v>
                </c:pt>
                <c:pt idx="146">
                  <c:v>864.7</c:v>
                </c:pt>
                <c:pt idx="147">
                  <c:v>855.1</c:v>
                </c:pt>
                <c:pt idx="148">
                  <c:v>845.5</c:v>
                </c:pt>
                <c:pt idx="149">
                  <c:v>836.0</c:v>
                </c:pt>
                <c:pt idx="150">
                  <c:v>826.4</c:v>
                </c:pt>
                <c:pt idx="151">
                  <c:v>816.9</c:v>
                </c:pt>
                <c:pt idx="152">
                  <c:v>807.4</c:v>
                </c:pt>
                <c:pt idx="153">
                  <c:v>797.9</c:v>
                </c:pt>
                <c:pt idx="154">
                  <c:v>788.4</c:v>
                </c:pt>
                <c:pt idx="155">
                  <c:v>778.9</c:v>
                </c:pt>
                <c:pt idx="156">
                  <c:v>769.5</c:v>
                </c:pt>
                <c:pt idx="157">
                  <c:v>760.0</c:v>
                </c:pt>
                <c:pt idx="158">
                  <c:v>750.6</c:v>
                </c:pt>
                <c:pt idx="159">
                  <c:v>741.2</c:v>
                </c:pt>
                <c:pt idx="160">
                  <c:v>731.8</c:v>
                </c:pt>
                <c:pt idx="161">
                  <c:v>713.0</c:v>
                </c:pt>
                <c:pt idx="162">
                  <c:v>703.6</c:v>
                </c:pt>
                <c:pt idx="163">
                  <c:v>694.2</c:v>
                </c:pt>
                <c:pt idx="164">
                  <c:v>684.9</c:v>
                </c:pt>
                <c:pt idx="165">
                  <c:v>666.3</c:v>
                </c:pt>
                <c:pt idx="166">
                  <c:v>647.6</c:v>
                </c:pt>
                <c:pt idx="167">
                  <c:v>638.4</c:v>
                </c:pt>
                <c:pt idx="168">
                  <c:v>629.1</c:v>
                </c:pt>
                <c:pt idx="169">
                  <c:v>619.8</c:v>
                </c:pt>
                <c:pt idx="170">
                  <c:v>610.6</c:v>
                </c:pt>
                <c:pt idx="171">
                  <c:v>601.3</c:v>
                </c:pt>
                <c:pt idx="172">
                  <c:v>592.1</c:v>
                </c:pt>
                <c:pt idx="173">
                  <c:v>582.9</c:v>
                </c:pt>
                <c:pt idx="174">
                  <c:v>573.7</c:v>
                </c:pt>
                <c:pt idx="175">
                  <c:v>569.1</c:v>
                </c:pt>
                <c:pt idx="176">
                  <c:v>555.3</c:v>
                </c:pt>
                <c:pt idx="177">
                  <c:v>546.2</c:v>
                </c:pt>
                <c:pt idx="178">
                  <c:v>537.0</c:v>
                </c:pt>
                <c:pt idx="179">
                  <c:v>527.8</c:v>
                </c:pt>
                <c:pt idx="180">
                  <c:v>518.7</c:v>
                </c:pt>
                <c:pt idx="181">
                  <c:v>509.6</c:v>
                </c:pt>
                <c:pt idx="182">
                  <c:v>500.5</c:v>
                </c:pt>
                <c:pt idx="183">
                  <c:v>491.4</c:v>
                </c:pt>
                <c:pt idx="184">
                  <c:v>482.3</c:v>
                </c:pt>
                <c:pt idx="185">
                  <c:v>473.2</c:v>
                </c:pt>
                <c:pt idx="186">
                  <c:v>464.1</c:v>
                </c:pt>
                <c:pt idx="187">
                  <c:v>455.0</c:v>
                </c:pt>
                <c:pt idx="188">
                  <c:v>446.0</c:v>
                </c:pt>
                <c:pt idx="189">
                  <c:v>436.9</c:v>
                </c:pt>
                <c:pt idx="190">
                  <c:v>427.9</c:v>
                </c:pt>
                <c:pt idx="191">
                  <c:v>423.3</c:v>
                </c:pt>
                <c:pt idx="192">
                  <c:v>418.8</c:v>
                </c:pt>
                <c:pt idx="193">
                  <c:v>409.8</c:v>
                </c:pt>
                <c:pt idx="194">
                  <c:v>400.8</c:v>
                </c:pt>
                <c:pt idx="195">
                  <c:v>391.8</c:v>
                </c:pt>
                <c:pt idx="196">
                  <c:v>382.8</c:v>
                </c:pt>
                <c:pt idx="197">
                  <c:v>373.8</c:v>
                </c:pt>
                <c:pt idx="198">
                  <c:v>364.8</c:v>
                </c:pt>
                <c:pt idx="199">
                  <c:v>355.8</c:v>
                </c:pt>
                <c:pt idx="200">
                  <c:v>346.9</c:v>
                </c:pt>
                <c:pt idx="201">
                  <c:v>337.9</c:v>
                </c:pt>
                <c:pt idx="202">
                  <c:v>329.0</c:v>
                </c:pt>
                <c:pt idx="203">
                  <c:v>320.0</c:v>
                </c:pt>
                <c:pt idx="204">
                  <c:v>302.2</c:v>
                </c:pt>
                <c:pt idx="205">
                  <c:v>293.2</c:v>
                </c:pt>
                <c:pt idx="206">
                  <c:v>284.3</c:v>
                </c:pt>
                <c:pt idx="207">
                  <c:v>275.4</c:v>
                </c:pt>
                <c:pt idx="208">
                  <c:v>266.5</c:v>
                </c:pt>
                <c:pt idx="209">
                  <c:v>257.6</c:v>
                </c:pt>
                <c:pt idx="210">
                  <c:v>248.7</c:v>
                </c:pt>
                <c:pt idx="211">
                  <c:v>239.9</c:v>
                </c:pt>
                <c:pt idx="212">
                  <c:v>231.0</c:v>
                </c:pt>
                <c:pt idx="213">
                  <c:v>222.1</c:v>
                </c:pt>
                <c:pt idx="214">
                  <c:v>213.3</c:v>
                </c:pt>
                <c:pt idx="215">
                  <c:v>204.4</c:v>
                </c:pt>
                <c:pt idx="216">
                  <c:v>195.5</c:v>
                </c:pt>
                <c:pt idx="217">
                  <c:v>186.7</c:v>
                </c:pt>
                <c:pt idx="218">
                  <c:v>177.9</c:v>
                </c:pt>
                <c:pt idx="219">
                  <c:v>169.0</c:v>
                </c:pt>
                <c:pt idx="220">
                  <c:v>160.2</c:v>
                </c:pt>
                <c:pt idx="221">
                  <c:v>151.4</c:v>
                </c:pt>
                <c:pt idx="222">
                  <c:v>142.6</c:v>
                </c:pt>
                <c:pt idx="223">
                  <c:v>133.7</c:v>
                </c:pt>
                <c:pt idx="224">
                  <c:v>124.9</c:v>
                </c:pt>
                <c:pt idx="225">
                  <c:v>116.1</c:v>
                </c:pt>
                <c:pt idx="226">
                  <c:v>107.3</c:v>
                </c:pt>
                <c:pt idx="227">
                  <c:v>98.5</c:v>
                </c:pt>
                <c:pt idx="228">
                  <c:v>89.7</c:v>
                </c:pt>
                <c:pt idx="229">
                  <c:v>80.9</c:v>
                </c:pt>
                <c:pt idx="230">
                  <c:v>72.2</c:v>
                </c:pt>
                <c:pt idx="231">
                  <c:v>63.4</c:v>
                </c:pt>
                <c:pt idx="232">
                  <c:v>54.6</c:v>
                </c:pt>
                <c:pt idx="233">
                  <c:v>45.8</c:v>
                </c:pt>
                <c:pt idx="234">
                  <c:v>37.1</c:v>
                </c:pt>
                <c:pt idx="235">
                  <c:v>28.3</c:v>
                </c:pt>
                <c:pt idx="236">
                  <c:v>6.4</c:v>
                </c:pt>
                <c:pt idx="237">
                  <c:v>-2.4</c:v>
                </c:pt>
                <c:pt idx="238">
                  <c:v>-11.1</c:v>
                </c:pt>
                <c:pt idx="239">
                  <c:v>-33.0</c:v>
                </c:pt>
                <c:pt idx="240">
                  <c:v>-41.8</c:v>
                </c:pt>
                <c:pt idx="241">
                  <c:v>-50.5</c:v>
                </c:pt>
                <c:pt idx="242">
                  <c:v>-59.3</c:v>
                </c:pt>
                <c:pt idx="243">
                  <c:v>-68.0</c:v>
                </c:pt>
                <c:pt idx="244">
                  <c:v>-76.8</c:v>
                </c:pt>
                <c:pt idx="245">
                  <c:v>-85.5</c:v>
                </c:pt>
                <c:pt idx="246">
                  <c:v>-94.3</c:v>
                </c:pt>
                <c:pt idx="247">
                  <c:v>-103.0</c:v>
                </c:pt>
                <c:pt idx="248">
                  <c:v>-111.7</c:v>
                </c:pt>
                <c:pt idx="249">
                  <c:v>-120.5</c:v>
                </c:pt>
                <c:pt idx="250">
                  <c:v>-129.2</c:v>
                </c:pt>
                <c:pt idx="251">
                  <c:v>-138.0</c:v>
                </c:pt>
                <c:pt idx="252">
                  <c:v>-146.7</c:v>
                </c:pt>
                <c:pt idx="253">
                  <c:v>-155.4</c:v>
                </c:pt>
                <c:pt idx="254">
                  <c:v>-164.2</c:v>
                </c:pt>
                <c:pt idx="255">
                  <c:v>-168.6</c:v>
                </c:pt>
                <c:pt idx="256">
                  <c:v>-172.9</c:v>
                </c:pt>
                <c:pt idx="257">
                  <c:v>-181.7</c:v>
                </c:pt>
                <c:pt idx="258">
                  <c:v>-190.4</c:v>
                </c:pt>
                <c:pt idx="259">
                  <c:v>-199.2</c:v>
                </c:pt>
                <c:pt idx="260">
                  <c:v>-207.9</c:v>
                </c:pt>
                <c:pt idx="261">
                  <c:v>-225.4</c:v>
                </c:pt>
                <c:pt idx="262">
                  <c:v>-242.9</c:v>
                </c:pt>
                <c:pt idx="263">
                  <c:v>-251.7</c:v>
                </c:pt>
                <c:pt idx="264">
                  <c:v>-260.4</c:v>
                </c:pt>
                <c:pt idx="265">
                  <c:v>-269.2</c:v>
                </c:pt>
                <c:pt idx="266">
                  <c:v>-277.9</c:v>
                </c:pt>
                <c:pt idx="267">
                  <c:v>-286.7</c:v>
                </c:pt>
                <c:pt idx="268">
                  <c:v>-299.8</c:v>
                </c:pt>
                <c:pt idx="269">
                  <c:v>-321.8</c:v>
                </c:pt>
                <c:pt idx="270">
                  <c:v>-330.5</c:v>
                </c:pt>
                <c:pt idx="271">
                  <c:v>-339.3</c:v>
                </c:pt>
                <c:pt idx="272">
                  <c:v>-348.1</c:v>
                </c:pt>
                <c:pt idx="273">
                  <c:v>-365.7</c:v>
                </c:pt>
                <c:pt idx="274">
                  <c:v>-374.5</c:v>
                </c:pt>
                <c:pt idx="275">
                  <c:v>-383.3</c:v>
                </c:pt>
                <c:pt idx="276">
                  <c:v>-383.3</c:v>
                </c:pt>
                <c:pt idx="277">
                  <c:v>-392.1</c:v>
                </c:pt>
                <c:pt idx="278">
                  <c:v>-409.7</c:v>
                </c:pt>
                <c:pt idx="279">
                  <c:v>-418.6</c:v>
                </c:pt>
                <c:pt idx="280">
                  <c:v>-427.4</c:v>
                </c:pt>
                <c:pt idx="281">
                  <c:v>-436.2</c:v>
                </c:pt>
                <c:pt idx="282">
                  <c:v>-436.2</c:v>
                </c:pt>
                <c:pt idx="283">
                  <c:v>-445.0</c:v>
                </c:pt>
                <c:pt idx="284">
                  <c:v>-453.9</c:v>
                </c:pt>
                <c:pt idx="285">
                  <c:v>-462.7</c:v>
                </c:pt>
                <c:pt idx="286">
                  <c:v>-471.6</c:v>
                </c:pt>
                <c:pt idx="287">
                  <c:v>-480.5</c:v>
                </c:pt>
                <c:pt idx="288">
                  <c:v>-489.3</c:v>
                </c:pt>
                <c:pt idx="289">
                  <c:v>-498.2</c:v>
                </c:pt>
                <c:pt idx="290">
                  <c:v>-507.1</c:v>
                </c:pt>
                <c:pt idx="291">
                  <c:v>-516.0</c:v>
                </c:pt>
                <c:pt idx="292">
                  <c:v>-524.9</c:v>
                </c:pt>
                <c:pt idx="293">
                  <c:v>-533.8</c:v>
                </c:pt>
                <c:pt idx="294">
                  <c:v>-542.7</c:v>
                </c:pt>
                <c:pt idx="295">
                  <c:v>-551.6</c:v>
                </c:pt>
                <c:pt idx="296">
                  <c:v>-560.5</c:v>
                </c:pt>
                <c:pt idx="297">
                  <c:v>-569.4</c:v>
                </c:pt>
                <c:pt idx="298">
                  <c:v>-578.4</c:v>
                </c:pt>
                <c:pt idx="299">
                  <c:v>-587.3</c:v>
                </c:pt>
                <c:pt idx="300">
                  <c:v>-605.3</c:v>
                </c:pt>
                <c:pt idx="301">
                  <c:v>-614.2</c:v>
                </c:pt>
                <c:pt idx="302">
                  <c:v>-623.2</c:v>
                </c:pt>
                <c:pt idx="303">
                  <c:v>-632.2</c:v>
                </c:pt>
                <c:pt idx="304">
                  <c:v>-641.2</c:v>
                </c:pt>
                <c:pt idx="305">
                  <c:v>-659.2</c:v>
                </c:pt>
                <c:pt idx="306">
                  <c:v>-668.3</c:v>
                </c:pt>
                <c:pt idx="307">
                  <c:v>-677.3</c:v>
                </c:pt>
                <c:pt idx="308">
                  <c:v>-686.4</c:v>
                </c:pt>
                <c:pt idx="309">
                  <c:v>-695.4</c:v>
                </c:pt>
                <c:pt idx="310">
                  <c:v>-704.5</c:v>
                </c:pt>
                <c:pt idx="311">
                  <c:v>-713.6</c:v>
                </c:pt>
                <c:pt idx="312">
                  <c:v>-722.7</c:v>
                </c:pt>
                <c:pt idx="313">
                  <c:v>-731.8</c:v>
                </c:pt>
                <c:pt idx="314">
                  <c:v>-740.9</c:v>
                </c:pt>
                <c:pt idx="315">
                  <c:v>-750.0</c:v>
                </c:pt>
                <c:pt idx="316">
                  <c:v>-759.2</c:v>
                </c:pt>
                <c:pt idx="317">
                  <c:v>-782.1</c:v>
                </c:pt>
                <c:pt idx="318">
                  <c:v>-795.9</c:v>
                </c:pt>
                <c:pt idx="319">
                  <c:v>-805.1</c:v>
                </c:pt>
                <c:pt idx="320">
                  <c:v>-814.3</c:v>
                </c:pt>
                <c:pt idx="321">
                  <c:v>-823.5</c:v>
                </c:pt>
                <c:pt idx="322">
                  <c:v>-832.7</c:v>
                </c:pt>
                <c:pt idx="323">
                  <c:v>-842.0</c:v>
                </c:pt>
                <c:pt idx="324">
                  <c:v>-851.3</c:v>
                </c:pt>
                <c:pt idx="325">
                  <c:v>-860.5</c:v>
                </c:pt>
                <c:pt idx="326">
                  <c:v>-869.8</c:v>
                </c:pt>
                <c:pt idx="327">
                  <c:v>-879.1</c:v>
                </c:pt>
                <c:pt idx="328">
                  <c:v>-888.5</c:v>
                </c:pt>
                <c:pt idx="329">
                  <c:v>-897.8</c:v>
                </c:pt>
                <c:pt idx="330">
                  <c:v>-907.2</c:v>
                </c:pt>
                <c:pt idx="331">
                  <c:v>-916.5</c:v>
                </c:pt>
                <c:pt idx="332">
                  <c:v>-925.9</c:v>
                </c:pt>
                <c:pt idx="333">
                  <c:v>-935.3</c:v>
                </c:pt>
                <c:pt idx="334">
                  <c:v>-944.7</c:v>
                </c:pt>
                <c:pt idx="335">
                  <c:v>-954.2</c:v>
                </c:pt>
                <c:pt idx="336">
                  <c:v>-963.6</c:v>
                </c:pt>
                <c:pt idx="337">
                  <c:v>-973.1</c:v>
                </c:pt>
                <c:pt idx="338">
                  <c:v>-982.5</c:v>
                </c:pt>
                <c:pt idx="339">
                  <c:v>-992.0</c:v>
                </c:pt>
                <c:pt idx="340">
                  <c:v>-1001.5</c:v>
                </c:pt>
                <c:pt idx="341">
                  <c:v>-1011.1</c:v>
                </c:pt>
                <c:pt idx="342">
                  <c:v>-1015.8</c:v>
                </c:pt>
                <c:pt idx="343">
                  <c:v>-1020.6</c:v>
                </c:pt>
                <c:pt idx="344">
                  <c:v>-1030.2</c:v>
                </c:pt>
                <c:pt idx="345">
                  <c:v>-1039.8</c:v>
                </c:pt>
                <c:pt idx="346">
                  <c:v>-1049.4</c:v>
                </c:pt>
                <c:pt idx="347">
                  <c:v>-1059.0</c:v>
                </c:pt>
                <c:pt idx="348">
                  <c:v>-1068.6</c:v>
                </c:pt>
                <c:pt idx="349">
                  <c:v>-1078.3</c:v>
                </c:pt>
                <c:pt idx="350">
                  <c:v>-1087.9</c:v>
                </c:pt>
                <c:pt idx="351">
                  <c:v>-1097.6</c:v>
                </c:pt>
                <c:pt idx="352">
                  <c:v>-1107.3</c:v>
                </c:pt>
                <c:pt idx="353">
                  <c:v>-1126.8</c:v>
                </c:pt>
                <c:pt idx="354">
                  <c:v>-1136.6</c:v>
                </c:pt>
                <c:pt idx="355">
                  <c:v>-1146.3</c:v>
                </c:pt>
                <c:pt idx="356">
                  <c:v>-1156.1</c:v>
                </c:pt>
                <c:pt idx="357">
                  <c:v>-1170.9</c:v>
                </c:pt>
                <c:pt idx="358">
                  <c:v>-1175.8</c:v>
                </c:pt>
                <c:pt idx="359">
                  <c:v>-1185.7</c:v>
                </c:pt>
                <c:pt idx="360">
                  <c:v>-1195.6</c:v>
                </c:pt>
                <c:pt idx="361">
                  <c:v>-1205.5</c:v>
                </c:pt>
                <c:pt idx="362">
                  <c:v>-1215.4</c:v>
                </c:pt>
                <c:pt idx="363">
                  <c:v>-1235.3</c:v>
                </c:pt>
                <c:pt idx="364">
                  <c:v>-1240.3</c:v>
                </c:pt>
                <c:pt idx="365">
                  <c:v>-1245.3</c:v>
                </c:pt>
                <c:pt idx="366">
                  <c:v>-1255.3</c:v>
                </c:pt>
                <c:pt idx="367">
                  <c:v>-1265.3</c:v>
                </c:pt>
                <c:pt idx="368">
                  <c:v>-1275.4</c:v>
                </c:pt>
                <c:pt idx="369">
                  <c:v>-1285.5</c:v>
                </c:pt>
                <c:pt idx="370">
                  <c:v>-1295.6</c:v>
                </c:pt>
                <c:pt idx="371">
                  <c:v>-1305.7</c:v>
                </c:pt>
                <c:pt idx="372">
                  <c:v>-1315.9</c:v>
                </c:pt>
                <c:pt idx="373">
                  <c:v>-1326.0</c:v>
                </c:pt>
                <c:pt idx="374">
                  <c:v>-1336.2</c:v>
                </c:pt>
                <c:pt idx="375">
                  <c:v>-1346.4</c:v>
                </c:pt>
                <c:pt idx="376">
                  <c:v>-1356.7</c:v>
                </c:pt>
                <c:pt idx="377">
                  <c:v>-1366.9</c:v>
                </c:pt>
                <c:pt idx="378">
                  <c:v>-1387.6</c:v>
                </c:pt>
                <c:pt idx="379">
                  <c:v>-1397.9</c:v>
                </c:pt>
                <c:pt idx="380">
                  <c:v>-1408.3</c:v>
                </c:pt>
                <c:pt idx="381">
                  <c:v>-1418.7</c:v>
                </c:pt>
                <c:pt idx="382">
                  <c:v>-1429.1</c:v>
                </c:pt>
                <c:pt idx="383">
                  <c:v>-1439.5</c:v>
                </c:pt>
                <c:pt idx="384">
                  <c:v>-1450.0</c:v>
                </c:pt>
                <c:pt idx="385">
                  <c:v>-1460.5</c:v>
                </c:pt>
                <c:pt idx="386">
                  <c:v>-1471.0</c:v>
                </c:pt>
                <c:pt idx="387">
                  <c:v>-1481.5</c:v>
                </c:pt>
                <c:pt idx="388">
                  <c:v>-1492.1</c:v>
                </c:pt>
                <c:pt idx="389">
                  <c:v>-1502.7</c:v>
                </c:pt>
                <c:pt idx="390">
                  <c:v>-1513.3</c:v>
                </c:pt>
                <c:pt idx="391">
                  <c:v>-1524.0</c:v>
                </c:pt>
                <c:pt idx="392">
                  <c:v>-1534.7</c:v>
                </c:pt>
                <c:pt idx="393">
                  <c:v>-1545.4</c:v>
                </c:pt>
                <c:pt idx="394">
                  <c:v>-1577.7</c:v>
                </c:pt>
                <c:pt idx="395">
                  <c:v>-1588.5</c:v>
                </c:pt>
                <c:pt idx="396">
                  <c:v>-1599.3</c:v>
                </c:pt>
                <c:pt idx="397">
                  <c:v>-1610.2</c:v>
                </c:pt>
                <c:pt idx="398">
                  <c:v>-1621.1</c:v>
                </c:pt>
                <c:pt idx="399">
                  <c:v>-1632.1</c:v>
                </c:pt>
                <c:pt idx="400">
                  <c:v>-1648.5</c:v>
                </c:pt>
                <c:pt idx="401">
                  <c:v>-1665.1</c:v>
                </c:pt>
                <c:pt idx="402">
                  <c:v>-1676.1</c:v>
                </c:pt>
                <c:pt idx="403">
                  <c:v>-1687.2</c:v>
                </c:pt>
                <c:pt idx="404">
                  <c:v>-1698.3</c:v>
                </c:pt>
                <c:pt idx="405">
                  <c:v>-1709.5</c:v>
                </c:pt>
                <c:pt idx="406">
                  <c:v>-1720.7</c:v>
                </c:pt>
                <c:pt idx="407">
                  <c:v>-1731.9</c:v>
                </c:pt>
                <c:pt idx="408">
                  <c:v>-1743.1</c:v>
                </c:pt>
                <c:pt idx="409">
                  <c:v>-1754.4</c:v>
                </c:pt>
                <c:pt idx="410">
                  <c:v>-1765.7</c:v>
                </c:pt>
                <c:pt idx="411">
                  <c:v>-1777.1</c:v>
                </c:pt>
                <c:pt idx="412">
                  <c:v>-1788.5</c:v>
                </c:pt>
                <c:pt idx="413">
                  <c:v>-1799.9</c:v>
                </c:pt>
                <c:pt idx="414">
                  <c:v>-1811.3</c:v>
                </c:pt>
                <c:pt idx="415">
                  <c:v>-1822.8</c:v>
                </c:pt>
                <c:pt idx="416">
                  <c:v>-1834.3</c:v>
                </c:pt>
                <c:pt idx="417">
                  <c:v>-1845.8</c:v>
                </c:pt>
                <c:pt idx="418">
                  <c:v>-1857.4</c:v>
                </c:pt>
                <c:pt idx="419">
                  <c:v>-1869.0</c:v>
                </c:pt>
                <c:pt idx="420">
                  <c:v>-1880.7</c:v>
                </c:pt>
                <c:pt idx="421">
                  <c:v>-1892.3</c:v>
                </c:pt>
                <c:pt idx="422">
                  <c:v>-1904.1</c:v>
                </c:pt>
                <c:pt idx="423">
                  <c:v>-1915.8</c:v>
                </c:pt>
                <c:pt idx="424">
                  <c:v>-1927.6</c:v>
                </c:pt>
                <c:pt idx="425">
                  <c:v>-1939.4</c:v>
                </c:pt>
                <c:pt idx="426">
                  <c:v>-1951.3</c:v>
                </c:pt>
                <c:pt idx="427">
                  <c:v>-1963.2</c:v>
                </c:pt>
                <c:pt idx="428">
                  <c:v>-1975.1</c:v>
                </c:pt>
                <c:pt idx="429">
                  <c:v>-1987.1</c:v>
                </c:pt>
                <c:pt idx="430">
                  <c:v>-1999.1</c:v>
                </c:pt>
                <c:pt idx="431">
                  <c:v>-2011.1</c:v>
                </c:pt>
                <c:pt idx="432">
                  <c:v>-2023.2</c:v>
                </c:pt>
                <c:pt idx="433">
                  <c:v>-2035.3</c:v>
                </c:pt>
                <c:pt idx="434">
                  <c:v>-2047.4</c:v>
                </c:pt>
                <c:pt idx="435">
                  <c:v>-2059.6</c:v>
                </c:pt>
                <c:pt idx="436">
                  <c:v>-2071.9</c:v>
                </c:pt>
                <c:pt idx="437">
                  <c:v>-2084.1</c:v>
                </c:pt>
                <c:pt idx="438">
                  <c:v>-2096.4</c:v>
                </c:pt>
                <c:pt idx="439">
                  <c:v>-2108.8</c:v>
                </c:pt>
                <c:pt idx="440">
                  <c:v>-2121.2</c:v>
                </c:pt>
                <c:pt idx="441">
                  <c:v>-2133.6</c:v>
                </c:pt>
                <c:pt idx="442">
                  <c:v>-2146.0</c:v>
                </c:pt>
                <c:pt idx="443">
                  <c:v>-2158.5</c:v>
                </c:pt>
                <c:pt idx="444">
                  <c:v>-2171.1</c:v>
                </c:pt>
                <c:pt idx="445">
                  <c:v>-2183.7</c:v>
                </c:pt>
                <c:pt idx="446">
                  <c:v>-2196.3</c:v>
                </c:pt>
                <c:pt idx="447">
                  <c:v>-2209.0</c:v>
                </c:pt>
                <c:pt idx="448">
                  <c:v>-2221.7</c:v>
                </c:pt>
                <c:pt idx="449">
                  <c:v>-2234.4</c:v>
                </c:pt>
                <c:pt idx="450">
                  <c:v>-2247.2</c:v>
                </c:pt>
                <c:pt idx="451">
                  <c:v>-2260.0</c:v>
                </c:pt>
                <c:pt idx="452">
                  <c:v>-2272.9</c:v>
                </c:pt>
                <c:pt idx="453">
                  <c:v>-2285.8</c:v>
                </c:pt>
                <c:pt idx="454">
                  <c:v>-2298.8</c:v>
                </c:pt>
                <c:pt idx="455">
                  <c:v>-2311.8</c:v>
                </c:pt>
                <c:pt idx="456">
                  <c:v>-2324.8</c:v>
                </c:pt>
                <c:pt idx="457">
                  <c:v>-2337.9</c:v>
                </c:pt>
                <c:pt idx="458">
                  <c:v>-2351.0</c:v>
                </c:pt>
                <c:pt idx="459">
                  <c:v>-2364.2</c:v>
                </c:pt>
                <c:pt idx="460">
                  <c:v>-2377.4</c:v>
                </c:pt>
                <c:pt idx="461">
                  <c:v>-2390.7</c:v>
                </c:pt>
                <c:pt idx="462">
                  <c:v>-2404.0</c:v>
                </c:pt>
                <c:pt idx="463">
                  <c:v>-2417.3</c:v>
                </c:pt>
                <c:pt idx="464">
                  <c:v>-2430.7</c:v>
                </c:pt>
                <c:pt idx="465">
                  <c:v>-2444.2</c:v>
                </c:pt>
                <c:pt idx="466">
                  <c:v>-2457.7</c:v>
                </c:pt>
                <c:pt idx="467">
                  <c:v>-2471.2</c:v>
                </c:pt>
                <c:pt idx="468">
                  <c:v>-2484.8</c:v>
                </c:pt>
                <c:pt idx="469">
                  <c:v>-2498.4</c:v>
                </c:pt>
                <c:pt idx="470">
                  <c:v>-2512.1</c:v>
                </c:pt>
                <c:pt idx="471">
                  <c:v>-2525.8</c:v>
                </c:pt>
                <c:pt idx="472">
                  <c:v>-2539.5</c:v>
                </c:pt>
                <c:pt idx="473">
                  <c:v>-2553.4</c:v>
                </c:pt>
                <c:pt idx="474">
                  <c:v>-2567.2</c:v>
                </c:pt>
                <c:pt idx="475">
                  <c:v>-2567.2</c:v>
                </c:pt>
                <c:pt idx="476">
                  <c:v>-2581.1</c:v>
                </c:pt>
                <c:pt idx="477">
                  <c:v>-2595.1</c:v>
                </c:pt>
                <c:pt idx="478">
                  <c:v>-2595.1</c:v>
                </c:pt>
                <c:pt idx="479">
                  <c:v>-2609.1</c:v>
                </c:pt>
                <c:pt idx="480">
                  <c:v>-2623.1</c:v>
                </c:pt>
                <c:pt idx="481">
                  <c:v>-2623.1</c:v>
                </c:pt>
                <c:pt idx="482">
                  <c:v>-2637.2</c:v>
                </c:pt>
                <c:pt idx="483">
                  <c:v>-2651.4</c:v>
                </c:pt>
                <c:pt idx="484">
                  <c:v>-2665.6</c:v>
                </c:pt>
                <c:pt idx="485">
                  <c:v>-2679.8</c:v>
                </c:pt>
                <c:pt idx="486">
                  <c:v>-2694.1</c:v>
                </c:pt>
                <c:pt idx="487">
                  <c:v>-2708.5</c:v>
                </c:pt>
                <c:pt idx="488">
                  <c:v>-2722.9</c:v>
                </c:pt>
                <c:pt idx="489">
                  <c:v>-2737.3</c:v>
                </c:pt>
                <c:pt idx="490">
                  <c:v>-2737.3</c:v>
                </c:pt>
                <c:pt idx="491">
                  <c:v>-2751.8</c:v>
                </c:pt>
                <c:pt idx="492">
                  <c:v>-2766.4</c:v>
                </c:pt>
                <c:pt idx="493">
                  <c:v>-2781.0</c:v>
                </c:pt>
                <c:pt idx="494">
                  <c:v>-2803.0</c:v>
                </c:pt>
                <c:pt idx="495">
                  <c:v>-2810.3</c:v>
                </c:pt>
                <c:pt idx="496">
                  <c:v>-2817.7</c:v>
                </c:pt>
                <c:pt idx="497">
                  <c:v>-2825.1</c:v>
                </c:pt>
                <c:pt idx="498">
                  <c:v>-2847.3</c:v>
                </c:pt>
                <c:pt idx="499">
                  <c:v>-2862.2</c:v>
                </c:pt>
                <c:pt idx="500">
                  <c:v>-2877.2</c:v>
                </c:pt>
                <c:pt idx="501">
                  <c:v>-2892.2</c:v>
                </c:pt>
                <c:pt idx="502">
                  <c:v>-2899.7</c:v>
                </c:pt>
                <c:pt idx="503">
                  <c:v>-2914.8</c:v>
                </c:pt>
                <c:pt idx="504">
                  <c:v>-2929.9</c:v>
                </c:pt>
                <c:pt idx="505">
                  <c:v>-2945.1</c:v>
                </c:pt>
                <c:pt idx="506">
                  <c:v>-2960.3</c:v>
                </c:pt>
                <c:pt idx="507">
                  <c:v>-2968.0</c:v>
                </c:pt>
                <c:pt idx="508">
                  <c:v>-2975.6</c:v>
                </c:pt>
                <c:pt idx="509">
                  <c:v>-2991.0</c:v>
                </c:pt>
                <c:pt idx="510">
                  <c:v>-2991.0</c:v>
                </c:pt>
                <c:pt idx="511">
                  <c:v>-3014.1</c:v>
                </c:pt>
                <c:pt idx="512">
                  <c:v>-3021.8</c:v>
                </c:pt>
                <c:pt idx="513">
                  <c:v>-3037.3</c:v>
                </c:pt>
                <c:pt idx="514">
                  <c:v>-3060.7</c:v>
                </c:pt>
                <c:pt idx="515">
                  <c:v>-3076.4</c:v>
                </c:pt>
                <c:pt idx="516">
                  <c:v>-3084.2</c:v>
                </c:pt>
                <c:pt idx="517">
                  <c:v>-3100.0</c:v>
                </c:pt>
                <c:pt idx="518">
                  <c:v>-3115.8</c:v>
                </c:pt>
                <c:pt idx="519">
                  <c:v>-3131.6</c:v>
                </c:pt>
                <c:pt idx="520">
                  <c:v>-3147.5</c:v>
                </c:pt>
                <c:pt idx="521">
                  <c:v>-3171.5</c:v>
                </c:pt>
                <c:pt idx="522">
                  <c:v>-3179.5</c:v>
                </c:pt>
                <c:pt idx="523">
                  <c:v>-3195.6</c:v>
                </c:pt>
                <c:pt idx="524">
                  <c:v>-3211.8</c:v>
                </c:pt>
                <c:pt idx="525">
                  <c:v>-3228.0</c:v>
                </c:pt>
                <c:pt idx="526">
                  <c:v>-3244.2</c:v>
                </c:pt>
                <c:pt idx="527">
                  <c:v>-3268.7</c:v>
                </c:pt>
                <c:pt idx="528">
                  <c:v>-3276.9</c:v>
                </c:pt>
                <c:pt idx="529">
                  <c:v>-3309.9</c:v>
                </c:pt>
                <c:pt idx="530">
                  <c:v>-3326.5</c:v>
                </c:pt>
                <c:pt idx="531">
                  <c:v>-3326.5</c:v>
                </c:pt>
                <c:pt idx="532">
                  <c:v>-3343.1</c:v>
                </c:pt>
                <c:pt idx="533">
                  <c:v>-3359.8</c:v>
                </c:pt>
                <c:pt idx="534">
                  <c:v>-3393.3</c:v>
                </c:pt>
                <c:pt idx="535">
                  <c:v>-3427.1</c:v>
                </c:pt>
                <c:pt idx="536">
                  <c:v>-3444.1</c:v>
                </c:pt>
                <c:pt idx="537">
                  <c:v>-3461.2</c:v>
                </c:pt>
                <c:pt idx="538">
                  <c:v>-3478.3</c:v>
                </c:pt>
                <c:pt idx="539">
                  <c:v>-3495.5</c:v>
                </c:pt>
                <c:pt idx="540">
                  <c:v>-3512.8</c:v>
                </c:pt>
                <c:pt idx="541">
                  <c:v>-3530.1</c:v>
                </c:pt>
                <c:pt idx="542">
                  <c:v>-3547.4</c:v>
                </c:pt>
                <c:pt idx="543">
                  <c:v>-3564.9</c:v>
                </c:pt>
                <c:pt idx="544">
                  <c:v>-3582.4</c:v>
                </c:pt>
                <c:pt idx="545">
                  <c:v>-3608.8</c:v>
                </c:pt>
                <c:pt idx="546">
                  <c:v>-3617.6</c:v>
                </c:pt>
                <c:pt idx="547">
                  <c:v>-3635.3</c:v>
                </c:pt>
                <c:pt idx="548">
                  <c:v>-3653.1</c:v>
                </c:pt>
                <c:pt idx="549">
                  <c:v>-3670.9</c:v>
                </c:pt>
                <c:pt idx="550">
                  <c:v>-3688.8</c:v>
                </c:pt>
                <c:pt idx="551">
                  <c:v>-3706.8</c:v>
                </c:pt>
                <c:pt idx="552">
                  <c:v>-3724.8</c:v>
                </c:pt>
                <c:pt idx="553">
                  <c:v>-3752.0</c:v>
                </c:pt>
                <c:pt idx="554">
                  <c:v>-3761.1</c:v>
                </c:pt>
                <c:pt idx="555">
                  <c:v>-3779.4</c:v>
                </c:pt>
                <c:pt idx="556">
                  <c:v>-3797.7</c:v>
                </c:pt>
                <c:pt idx="557">
                  <c:v>-3825.2</c:v>
                </c:pt>
                <c:pt idx="558">
                  <c:v>-3834.5</c:v>
                </c:pt>
                <c:pt idx="559">
                  <c:v>-3853.0</c:v>
                </c:pt>
                <c:pt idx="560">
                  <c:v>-3871.6</c:v>
                </c:pt>
                <c:pt idx="561">
                  <c:v>-3890.2</c:v>
                </c:pt>
                <c:pt idx="562">
                  <c:v>-3909.0</c:v>
                </c:pt>
                <c:pt idx="563">
                  <c:v>-3927.7</c:v>
                </c:pt>
                <c:pt idx="564">
                  <c:v>-3946.6</c:v>
                </c:pt>
                <c:pt idx="565">
                  <c:v>-3965.5</c:v>
                </c:pt>
                <c:pt idx="566">
                  <c:v>-3984.6</c:v>
                </c:pt>
                <c:pt idx="567">
                  <c:v>-3994.1</c:v>
                </c:pt>
                <c:pt idx="568">
                  <c:v>-4003.6</c:v>
                </c:pt>
                <c:pt idx="569">
                  <c:v>-4022.8</c:v>
                </c:pt>
                <c:pt idx="570">
                  <c:v>-4042.0</c:v>
                </c:pt>
                <c:pt idx="571">
                  <c:v>-4061.3</c:v>
                </c:pt>
                <c:pt idx="572">
                  <c:v>-4080.7</c:v>
                </c:pt>
                <c:pt idx="573">
                  <c:v>-4100.1</c:v>
                </c:pt>
                <c:pt idx="574">
                  <c:v>-4119.6</c:v>
                </c:pt>
                <c:pt idx="575">
                  <c:v>-4139.2</c:v>
                </c:pt>
                <c:pt idx="576">
                  <c:v>-4149.0</c:v>
                </c:pt>
                <c:pt idx="577">
                  <c:v>-4158.9</c:v>
                </c:pt>
                <c:pt idx="578">
                  <c:v>-4178.6</c:v>
                </c:pt>
                <c:pt idx="579">
                  <c:v>-4198.4</c:v>
                </c:pt>
                <c:pt idx="580">
                  <c:v>-4218.3</c:v>
                </c:pt>
                <c:pt idx="581">
                  <c:v>-4238.2</c:v>
                </c:pt>
                <c:pt idx="582">
                  <c:v>-4258.3</c:v>
                </c:pt>
                <c:pt idx="583">
                  <c:v>-4278.4</c:v>
                </c:pt>
                <c:pt idx="584">
                  <c:v>-4298.6</c:v>
                </c:pt>
                <c:pt idx="585">
                  <c:v>-4318.8</c:v>
                </c:pt>
                <c:pt idx="586">
                  <c:v>-4349.3</c:v>
                </c:pt>
                <c:pt idx="587">
                  <c:v>-4359.6</c:v>
                </c:pt>
                <c:pt idx="588">
                  <c:v>-4380.0</c:v>
                </c:pt>
                <c:pt idx="589">
                  <c:v>-4400.6</c:v>
                </c:pt>
                <c:pt idx="590">
                  <c:v>-4421.3</c:v>
                </c:pt>
                <c:pt idx="591">
                  <c:v>-4442.0</c:v>
                </c:pt>
                <c:pt idx="592">
                  <c:v>-4462.8</c:v>
                </c:pt>
                <c:pt idx="593">
                  <c:v>-4494.1</c:v>
                </c:pt>
                <c:pt idx="594">
                  <c:v>-4504.6</c:v>
                </c:pt>
                <c:pt idx="595">
                  <c:v>-4525.6</c:v>
                </c:pt>
                <c:pt idx="596">
                  <c:v>-4546.8</c:v>
                </c:pt>
                <c:pt idx="597">
                  <c:v>-4568.0</c:v>
                </c:pt>
                <c:pt idx="598">
                  <c:v>-4589.2</c:v>
                </c:pt>
                <c:pt idx="599">
                  <c:v>-4610.6</c:v>
                </c:pt>
                <c:pt idx="600">
                  <c:v>-4632.0</c:v>
                </c:pt>
                <c:pt idx="601">
                  <c:v>-4653.5</c:v>
                </c:pt>
                <c:pt idx="602">
                  <c:v>-4675.1</c:v>
                </c:pt>
                <c:pt idx="603">
                  <c:v>-4696.8</c:v>
                </c:pt>
                <c:pt idx="604">
                  <c:v>-4729.5</c:v>
                </c:pt>
                <c:pt idx="605">
                  <c:v>-4751.4</c:v>
                </c:pt>
                <c:pt idx="606">
                  <c:v>-4773.3</c:v>
                </c:pt>
                <c:pt idx="607">
                  <c:v>-4795.4</c:v>
                </c:pt>
                <c:pt idx="608">
                  <c:v>-4817.5</c:v>
                </c:pt>
                <c:pt idx="609">
                  <c:v>-4839.7</c:v>
                </c:pt>
                <c:pt idx="610">
                  <c:v>-4873.2</c:v>
                </c:pt>
                <c:pt idx="611">
                  <c:v>-4895.6</c:v>
                </c:pt>
                <c:pt idx="612">
                  <c:v>-4918.1</c:v>
                </c:pt>
                <c:pt idx="613">
                  <c:v>-4940.7</c:v>
                </c:pt>
                <c:pt idx="614">
                  <c:v>-4963.4</c:v>
                </c:pt>
                <c:pt idx="615">
                  <c:v>-4986.2</c:v>
                </c:pt>
                <c:pt idx="616">
                  <c:v>-5009.0</c:v>
                </c:pt>
                <c:pt idx="617">
                  <c:v>-5032.0</c:v>
                </c:pt>
                <c:pt idx="618">
                  <c:v>-5055.0</c:v>
                </c:pt>
                <c:pt idx="619">
                  <c:v>-5078.1</c:v>
                </c:pt>
                <c:pt idx="620">
                  <c:v>-5101.3</c:v>
                </c:pt>
                <c:pt idx="621">
                  <c:v>-5124.6</c:v>
                </c:pt>
                <c:pt idx="622">
                  <c:v>-5148.0</c:v>
                </c:pt>
                <c:pt idx="623">
                  <c:v>-5171.4</c:v>
                </c:pt>
                <c:pt idx="624">
                  <c:v>-5195.0</c:v>
                </c:pt>
                <c:pt idx="625">
                  <c:v>-5242.3</c:v>
                </c:pt>
                <c:pt idx="626">
                  <c:v>-5266.1</c:v>
                </c:pt>
                <c:pt idx="627">
                  <c:v>-5290.1</c:v>
                </c:pt>
                <c:pt idx="628">
                  <c:v>-5314.0</c:v>
                </c:pt>
                <c:pt idx="629">
                  <c:v>-5338.1</c:v>
                </c:pt>
                <c:pt idx="630">
                  <c:v>-5362.3</c:v>
                </c:pt>
                <c:pt idx="631">
                  <c:v>-5386.6</c:v>
                </c:pt>
                <c:pt idx="632">
                  <c:v>-5410.9</c:v>
                </c:pt>
                <c:pt idx="633">
                  <c:v>-5435.4</c:v>
                </c:pt>
                <c:pt idx="634">
                  <c:v>-5459.9</c:v>
                </c:pt>
                <c:pt idx="635">
                  <c:v>-5484.5</c:v>
                </c:pt>
                <c:pt idx="636">
                  <c:v>-5509.3</c:v>
                </c:pt>
                <c:pt idx="637">
                  <c:v>-5534.1</c:v>
                </c:pt>
                <c:pt idx="638">
                  <c:v>-5559.0</c:v>
                </c:pt>
                <c:pt idx="639">
                  <c:v>-5584.0</c:v>
                </c:pt>
                <c:pt idx="640">
                  <c:v>-5609.1</c:v>
                </c:pt>
                <c:pt idx="641">
                  <c:v>-5634.3</c:v>
                </c:pt>
                <c:pt idx="642">
                  <c:v>-5659.6</c:v>
                </c:pt>
                <c:pt idx="643">
                  <c:v>-5685.0</c:v>
                </c:pt>
                <c:pt idx="644">
                  <c:v>-5710.4</c:v>
                </c:pt>
                <c:pt idx="645">
                  <c:v>-5736.0</c:v>
                </c:pt>
                <c:pt idx="646">
                  <c:v>-5761.7</c:v>
                </c:pt>
                <c:pt idx="647">
                  <c:v>-5904.5</c:v>
                </c:pt>
                <c:pt idx="648">
                  <c:v>-5930.8</c:v>
                </c:pt>
              </c:numCache>
            </c:numRef>
          </c:xVal>
          <c:yVal>
            <c:numRef>
              <c:f>Sheet1!$C$2:$C$650</c:f>
              <c:numCache>
                <c:formatCode>General</c:formatCode>
                <c:ptCount val="649"/>
                <c:pt idx="0">
                  <c:v>1.202</c:v>
                </c:pt>
                <c:pt idx="1">
                  <c:v>1.272</c:v>
                </c:pt>
                <c:pt idx="2">
                  <c:v>1.262</c:v>
                </c:pt>
                <c:pt idx="3">
                  <c:v>1.162</c:v>
                </c:pt>
                <c:pt idx="4">
                  <c:v>1.232</c:v>
                </c:pt>
                <c:pt idx="5">
                  <c:v>1.222</c:v>
                </c:pt>
                <c:pt idx="6">
                  <c:v>0.952</c:v>
                </c:pt>
                <c:pt idx="7">
                  <c:v>1.052</c:v>
                </c:pt>
                <c:pt idx="8">
                  <c:v>1.131</c:v>
                </c:pt>
                <c:pt idx="9">
                  <c:v>1.161</c:v>
                </c:pt>
                <c:pt idx="10">
                  <c:v>1.271</c:v>
                </c:pt>
                <c:pt idx="11">
                  <c:v>1.131</c:v>
                </c:pt>
                <c:pt idx="12">
                  <c:v>1.101</c:v>
                </c:pt>
                <c:pt idx="13">
                  <c:v>1.271</c:v>
                </c:pt>
                <c:pt idx="14">
                  <c:v>1.211</c:v>
                </c:pt>
                <c:pt idx="15">
                  <c:v>1.221</c:v>
                </c:pt>
                <c:pt idx="16">
                  <c:v>1.08</c:v>
                </c:pt>
                <c:pt idx="17">
                  <c:v>1.05</c:v>
                </c:pt>
                <c:pt idx="18">
                  <c:v>1.27</c:v>
                </c:pt>
                <c:pt idx="19">
                  <c:v>1.08</c:v>
                </c:pt>
                <c:pt idx="20">
                  <c:v>1.03</c:v>
                </c:pt>
                <c:pt idx="21">
                  <c:v>1.13</c:v>
                </c:pt>
                <c:pt idx="22">
                  <c:v>1.21</c:v>
                </c:pt>
                <c:pt idx="23">
                  <c:v>1.349</c:v>
                </c:pt>
                <c:pt idx="24">
                  <c:v>1.269</c:v>
                </c:pt>
                <c:pt idx="25">
                  <c:v>1.319</c:v>
                </c:pt>
                <c:pt idx="26">
                  <c:v>1.179</c:v>
                </c:pt>
                <c:pt idx="27">
                  <c:v>1.269</c:v>
                </c:pt>
                <c:pt idx="28">
                  <c:v>1.269</c:v>
                </c:pt>
                <c:pt idx="29">
                  <c:v>1.098</c:v>
                </c:pt>
                <c:pt idx="30">
                  <c:v>1.238</c:v>
                </c:pt>
                <c:pt idx="31">
                  <c:v>1.198</c:v>
                </c:pt>
                <c:pt idx="32">
                  <c:v>1.428</c:v>
                </c:pt>
                <c:pt idx="33">
                  <c:v>1.238</c:v>
                </c:pt>
                <c:pt idx="34">
                  <c:v>1.307</c:v>
                </c:pt>
                <c:pt idx="35">
                  <c:v>1.247</c:v>
                </c:pt>
                <c:pt idx="36">
                  <c:v>1.157</c:v>
                </c:pt>
                <c:pt idx="37">
                  <c:v>1.247</c:v>
                </c:pt>
                <c:pt idx="38">
                  <c:v>1.106</c:v>
                </c:pt>
                <c:pt idx="39">
                  <c:v>1.206</c:v>
                </c:pt>
                <c:pt idx="40">
                  <c:v>1.376</c:v>
                </c:pt>
                <c:pt idx="41">
                  <c:v>1.126</c:v>
                </c:pt>
                <c:pt idx="42">
                  <c:v>1.226</c:v>
                </c:pt>
                <c:pt idx="43">
                  <c:v>1.195</c:v>
                </c:pt>
                <c:pt idx="44">
                  <c:v>1.125</c:v>
                </c:pt>
                <c:pt idx="45">
                  <c:v>1.275</c:v>
                </c:pt>
                <c:pt idx="46">
                  <c:v>1.195</c:v>
                </c:pt>
                <c:pt idx="47">
                  <c:v>1.174</c:v>
                </c:pt>
                <c:pt idx="48">
                  <c:v>1.304</c:v>
                </c:pt>
                <c:pt idx="49">
                  <c:v>1.224</c:v>
                </c:pt>
                <c:pt idx="50">
                  <c:v>1.234</c:v>
                </c:pt>
                <c:pt idx="51">
                  <c:v>1.254</c:v>
                </c:pt>
                <c:pt idx="52">
                  <c:v>1.174</c:v>
                </c:pt>
                <c:pt idx="53">
                  <c:v>1.334</c:v>
                </c:pt>
                <c:pt idx="54">
                  <c:v>1.054</c:v>
                </c:pt>
                <c:pt idx="55">
                  <c:v>1.284</c:v>
                </c:pt>
                <c:pt idx="56">
                  <c:v>1.284</c:v>
                </c:pt>
                <c:pt idx="57">
                  <c:v>0.974</c:v>
                </c:pt>
                <c:pt idx="58">
                  <c:v>1.174</c:v>
                </c:pt>
                <c:pt idx="59">
                  <c:v>1.314</c:v>
                </c:pt>
                <c:pt idx="60">
                  <c:v>1.334</c:v>
                </c:pt>
                <c:pt idx="61">
                  <c:v>1.433</c:v>
                </c:pt>
                <c:pt idx="62">
                  <c:v>1.343</c:v>
                </c:pt>
                <c:pt idx="63">
                  <c:v>1.273</c:v>
                </c:pt>
                <c:pt idx="64">
                  <c:v>1.293</c:v>
                </c:pt>
                <c:pt idx="65">
                  <c:v>1.333</c:v>
                </c:pt>
                <c:pt idx="66">
                  <c:v>1.443</c:v>
                </c:pt>
                <c:pt idx="67">
                  <c:v>1.243</c:v>
                </c:pt>
                <c:pt idx="68">
                  <c:v>1.243</c:v>
                </c:pt>
                <c:pt idx="69">
                  <c:v>1.283</c:v>
                </c:pt>
                <c:pt idx="70">
                  <c:v>1.243</c:v>
                </c:pt>
                <c:pt idx="71">
                  <c:v>1.193</c:v>
                </c:pt>
                <c:pt idx="72">
                  <c:v>1.123</c:v>
                </c:pt>
                <c:pt idx="73">
                  <c:v>1.133</c:v>
                </c:pt>
                <c:pt idx="74">
                  <c:v>1.303</c:v>
                </c:pt>
                <c:pt idx="75">
                  <c:v>1.203</c:v>
                </c:pt>
                <c:pt idx="76">
                  <c:v>1.303</c:v>
                </c:pt>
                <c:pt idx="77">
                  <c:v>1.272</c:v>
                </c:pt>
                <c:pt idx="78">
                  <c:v>1.242</c:v>
                </c:pt>
                <c:pt idx="79">
                  <c:v>1.382</c:v>
                </c:pt>
                <c:pt idx="80">
                  <c:v>1.322</c:v>
                </c:pt>
                <c:pt idx="81">
                  <c:v>1.242</c:v>
                </c:pt>
                <c:pt idx="82">
                  <c:v>1.342</c:v>
                </c:pt>
                <c:pt idx="83">
                  <c:v>1.282</c:v>
                </c:pt>
                <c:pt idx="84">
                  <c:v>1.242</c:v>
                </c:pt>
                <c:pt idx="85">
                  <c:v>1.312</c:v>
                </c:pt>
                <c:pt idx="86">
                  <c:v>1.352</c:v>
                </c:pt>
                <c:pt idx="87">
                  <c:v>1.361</c:v>
                </c:pt>
                <c:pt idx="88">
                  <c:v>1.231</c:v>
                </c:pt>
                <c:pt idx="89">
                  <c:v>1.261</c:v>
                </c:pt>
                <c:pt idx="90">
                  <c:v>1.271</c:v>
                </c:pt>
                <c:pt idx="91">
                  <c:v>1.211</c:v>
                </c:pt>
                <c:pt idx="92">
                  <c:v>1.341</c:v>
                </c:pt>
                <c:pt idx="93">
                  <c:v>0.981</c:v>
                </c:pt>
                <c:pt idx="94">
                  <c:v>1.251</c:v>
                </c:pt>
                <c:pt idx="95">
                  <c:v>1.211</c:v>
                </c:pt>
                <c:pt idx="96">
                  <c:v>1.291</c:v>
                </c:pt>
                <c:pt idx="97">
                  <c:v>1.331</c:v>
                </c:pt>
                <c:pt idx="98">
                  <c:v>1.191</c:v>
                </c:pt>
                <c:pt idx="99">
                  <c:v>1.17</c:v>
                </c:pt>
                <c:pt idx="100">
                  <c:v>1.19</c:v>
                </c:pt>
                <c:pt idx="101">
                  <c:v>1.14</c:v>
                </c:pt>
                <c:pt idx="102">
                  <c:v>1.33</c:v>
                </c:pt>
                <c:pt idx="103">
                  <c:v>1.24</c:v>
                </c:pt>
                <c:pt idx="104">
                  <c:v>1.22</c:v>
                </c:pt>
                <c:pt idx="105">
                  <c:v>1.18</c:v>
                </c:pt>
                <c:pt idx="106">
                  <c:v>1.1</c:v>
                </c:pt>
                <c:pt idx="107">
                  <c:v>1.31</c:v>
                </c:pt>
                <c:pt idx="108">
                  <c:v>1.09</c:v>
                </c:pt>
                <c:pt idx="109">
                  <c:v>1.22</c:v>
                </c:pt>
                <c:pt idx="110">
                  <c:v>1.17</c:v>
                </c:pt>
                <c:pt idx="111">
                  <c:v>1.139</c:v>
                </c:pt>
                <c:pt idx="112">
                  <c:v>1.069</c:v>
                </c:pt>
                <c:pt idx="113">
                  <c:v>0.949</c:v>
                </c:pt>
                <c:pt idx="114">
                  <c:v>1.159</c:v>
                </c:pt>
                <c:pt idx="115">
                  <c:v>0.999</c:v>
                </c:pt>
                <c:pt idx="116">
                  <c:v>1.129</c:v>
                </c:pt>
                <c:pt idx="117">
                  <c:v>1.179</c:v>
                </c:pt>
                <c:pt idx="118">
                  <c:v>1.129</c:v>
                </c:pt>
                <c:pt idx="119">
                  <c:v>1.159</c:v>
                </c:pt>
                <c:pt idx="120">
                  <c:v>1.129</c:v>
                </c:pt>
                <c:pt idx="121">
                  <c:v>1.209</c:v>
                </c:pt>
                <c:pt idx="122">
                  <c:v>1.049</c:v>
                </c:pt>
                <c:pt idx="123">
                  <c:v>1.048</c:v>
                </c:pt>
                <c:pt idx="124">
                  <c:v>1.208</c:v>
                </c:pt>
                <c:pt idx="125">
                  <c:v>1.108</c:v>
                </c:pt>
                <c:pt idx="126">
                  <c:v>1.108</c:v>
                </c:pt>
                <c:pt idx="127">
                  <c:v>1.408</c:v>
                </c:pt>
                <c:pt idx="128">
                  <c:v>1.208</c:v>
                </c:pt>
                <c:pt idx="129">
                  <c:v>1.398</c:v>
                </c:pt>
                <c:pt idx="130">
                  <c:v>1.068</c:v>
                </c:pt>
                <c:pt idx="131">
                  <c:v>1.228</c:v>
                </c:pt>
                <c:pt idx="132">
                  <c:v>1.158</c:v>
                </c:pt>
                <c:pt idx="133">
                  <c:v>1.138</c:v>
                </c:pt>
                <c:pt idx="134">
                  <c:v>1.198</c:v>
                </c:pt>
                <c:pt idx="135">
                  <c:v>1.077</c:v>
                </c:pt>
                <c:pt idx="136">
                  <c:v>1.027</c:v>
                </c:pt>
                <c:pt idx="137">
                  <c:v>1.437</c:v>
                </c:pt>
                <c:pt idx="138">
                  <c:v>1.247</c:v>
                </c:pt>
                <c:pt idx="139">
                  <c:v>1.227</c:v>
                </c:pt>
                <c:pt idx="140">
                  <c:v>1.157</c:v>
                </c:pt>
                <c:pt idx="141">
                  <c:v>1.147</c:v>
                </c:pt>
                <c:pt idx="142">
                  <c:v>1.117</c:v>
                </c:pt>
                <c:pt idx="143">
                  <c:v>1.207</c:v>
                </c:pt>
                <c:pt idx="144">
                  <c:v>1.337</c:v>
                </c:pt>
                <c:pt idx="145">
                  <c:v>1.087</c:v>
                </c:pt>
                <c:pt idx="146">
                  <c:v>1.157</c:v>
                </c:pt>
                <c:pt idx="147">
                  <c:v>1.256</c:v>
                </c:pt>
                <c:pt idx="148">
                  <c:v>1.396</c:v>
                </c:pt>
                <c:pt idx="149">
                  <c:v>1.136</c:v>
                </c:pt>
                <c:pt idx="150">
                  <c:v>1.316</c:v>
                </c:pt>
                <c:pt idx="151">
                  <c:v>1.346</c:v>
                </c:pt>
                <c:pt idx="152">
                  <c:v>1.446</c:v>
                </c:pt>
                <c:pt idx="153">
                  <c:v>1.156</c:v>
                </c:pt>
                <c:pt idx="154">
                  <c:v>1.316</c:v>
                </c:pt>
                <c:pt idx="155">
                  <c:v>1.196</c:v>
                </c:pt>
                <c:pt idx="156">
                  <c:v>1.406</c:v>
                </c:pt>
                <c:pt idx="157">
                  <c:v>1.296</c:v>
                </c:pt>
                <c:pt idx="158">
                  <c:v>1.266</c:v>
                </c:pt>
                <c:pt idx="159">
                  <c:v>1.236</c:v>
                </c:pt>
                <c:pt idx="160">
                  <c:v>1.235</c:v>
                </c:pt>
                <c:pt idx="161">
                  <c:v>1.145</c:v>
                </c:pt>
                <c:pt idx="162">
                  <c:v>1.275</c:v>
                </c:pt>
                <c:pt idx="163">
                  <c:v>1.085</c:v>
                </c:pt>
                <c:pt idx="164">
                  <c:v>1.115</c:v>
                </c:pt>
                <c:pt idx="165">
                  <c:v>1.135</c:v>
                </c:pt>
                <c:pt idx="166">
                  <c:v>1.255</c:v>
                </c:pt>
                <c:pt idx="167">
                  <c:v>1.055</c:v>
                </c:pt>
                <c:pt idx="168">
                  <c:v>1.195</c:v>
                </c:pt>
                <c:pt idx="169">
                  <c:v>1.115</c:v>
                </c:pt>
                <c:pt idx="170">
                  <c:v>1.174</c:v>
                </c:pt>
                <c:pt idx="171">
                  <c:v>0.914</c:v>
                </c:pt>
                <c:pt idx="172">
                  <c:v>1.254</c:v>
                </c:pt>
                <c:pt idx="173">
                  <c:v>1.134</c:v>
                </c:pt>
                <c:pt idx="174">
                  <c:v>0.904</c:v>
                </c:pt>
                <c:pt idx="175">
                  <c:v>1.114</c:v>
                </c:pt>
                <c:pt idx="176">
                  <c:v>1.084</c:v>
                </c:pt>
                <c:pt idx="177">
                  <c:v>1.194</c:v>
                </c:pt>
                <c:pt idx="178">
                  <c:v>0.994</c:v>
                </c:pt>
                <c:pt idx="179">
                  <c:v>1.124</c:v>
                </c:pt>
                <c:pt idx="180">
                  <c:v>1.024</c:v>
                </c:pt>
                <c:pt idx="181">
                  <c:v>1.054</c:v>
                </c:pt>
                <c:pt idx="182">
                  <c:v>0.783</c:v>
                </c:pt>
                <c:pt idx="183">
                  <c:v>1.183</c:v>
                </c:pt>
                <c:pt idx="184">
                  <c:v>1.003</c:v>
                </c:pt>
                <c:pt idx="185">
                  <c:v>1.163</c:v>
                </c:pt>
                <c:pt idx="186">
                  <c:v>1.143</c:v>
                </c:pt>
                <c:pt idx="187">
                  <c:v>1.323</c:v>
                </c:pt>
                <c:pt idx="188">
                  <c:v>1.233</c:v>
                </c:pt>
                <c:pt idx="189">
                  <c:v>1.053</c:v>
                </c:pt>
                <c:pt idx="190">
                  <c:v>1.113</c:v>
                </c:pt>
                <c:pt idx="191">
                  <c:v>1.123</c:v>
                </c:pt>
                <c:pt idx="192">
                  <c:v>1.263</c:v>
                </c:pt>
                <c:pt idx="193">
                  <c:v>1.123</c:v>
                </c:pt>
                <c:pt idx="194">
                  <c:v>1.303</c:v>
                </c:pt>
                <c:pt idx="195">
                  <c:v>1.093</c:v>
                </c:pt>
                <c:pt idx="196">
                  <c:v>1.043</c:v>
                </c:pt>
                <c:pt idx="197">
                  <c:v>1.112</c:v>
                </c:pt>
                <c:pt idx="198">
                  <c:v>0.862</c:v>
                </c:pt>
                <c:pt idx="199">
                  <c:v>1.152</c:v>
                </c:pt>
                <c:pt idx="200">
                  <c:v>1.082</c:v>
                </c:pt>
                <c:pt idx="201">
                  <c:v>0.902</c:v>
                </c:pt>
                <c:pt idx="202">
                  <c:v>1.122</c:v>
                </c:pt>
                <c:pt idx="203">
                  <c:v>1.102</c:v>
                </c:pt>
                <c:pt idx="204">
                  <c:v>1.212</c:v>
                </c:pt>
                <c:pt idx="205">
                  <c:v>1.202</c:v>
                </c:pt>
                <c:pt idx="206">
                  <c:v>1.192</c:v>
                </c:pt>
                <c:pt idx="207">
                  <c:v>1.092</c:v>
                </c:pt>
                <c:pt idx="208">
                  <c:v>1.112</c:v>
                </c:pt>
                <c:pt idx="209">
                  <c:v>1.162</c:v>
                </c:pt>
                <c:pt idx="210">
                  <c:v>1.101</c:v>
                </c:pt>
                <c:pt idx="211">
                  <c:v>1.331</c:v>
                </c:pt>
                <c:pt idx="212">
                  <c:v>1.141</c:v>
                </c:pt>
                <c:pt idx="213">
                  <c:v>1.041</c:v>
                </c:pt>
                <c:pt idx="214">
                  <c:v>0.941</c:v>
                </c:pt>
                <c:pt idx="215">
                  <c:v>0.971</c:v>
                </c:pt>
                <c:pt idx="216">
                  <c:v>1.121</c:v>
                </c:pt>
                <c:pt idx="217">
                  <c:v>1.021</c:v>
                </c:pt>
                <c:pt idx="218">
                  <c:v>1.181</c:v>
                </c:pt>
                <c:pt idx="219">
                  <c:v>1.171</c:v>
                </c:pt>
                <c:pt idx="220">
                  <c:v>0.851</c:v>
                </c:pt>
                <c:pt idx="221">
                  <c:v>0.991</c:v>
                </c:pt>
                <c:pt idx="222">
                  <c:v>0.891</c:v>
                </c:pt>
                <c:pt idx="223">
                  <c:v>0.99</c:v>
                </c:pt>
                <c:pt idx="224">
                  <c:v>1.06</c:v>
                </c:pt>
                <c:pt idx="225">
                  <c:v>1.12</c:v>
                </c:pt>
                <c:pt idx="226">
                  <c:v>1.1</c:v>
                </c:pt>
                <c:pt idx="227">
                  <c:v>1.15</c:v>
                </c:pt>
                <c:pt idx="228">
                  <c:v>0.89</c:v>
                </c:pt>
                <c:pt idx="229">
                  <c:v>1.21</c:v>
                </c:pt>
                <c:pt idx="230">
                  <c:v>1.24</c:v>
                </c:pt>
                <c:pt idx="231">
                  <c:v>1.08</c:v>
                </c:pt>
                <c:pt idx="232">
                  <c:v>1.12</c:v>
                </c:pt>
                <c:pt idx="233">
                  <c:v>0.86</c:v>
                </c:pt>
                <c:pt idx="234">
                  <c:v>1.09</c:v>
                </c:pt>
                <c:pt idx="235">
                  <c:v>0.84</c:v>
                </c:pt>
                <c:pt idx="236">
                  <c:v>1.279</c:v>
                </c:pt>
                <c:pt idx="237">
                  <c:v>1.179</c:v>
                </c:pt>
                <c:pt idx="238">
                  <c:v>1.019</c:v>
                </c:pt>
                <c:pt idx="239">
                  <c:v>1.279</c:v>
                </c:pt>
                <c:pt idx="240">
                  <c:v>0.889</c:v>
                </c:pt>
                <c:pt idx="241">
                  <c:v>0.959</c:v>
                </c:pt>
                <c:pt idx="242">
                  <c:v>1.199</c:v>
                </c:pt>
                <c:pt idx="243">
                  <c:v>1.179</c:v>
                </c:pt>
                <c:pt idx="244">
                  <c:v>1.029</c:v>
                </c:pt>
                <c:pt idx="245">
                  <c:v>1.029</c:v>
                </c:pt>
                <c:pt idx="246">
                  <c:v>1.059</c:v>
                </c:pt>
                <c:pt idx="247">
                  <c:v>1.009</c:v>
                </c:pt>
                <c:pt idx="248">
                  <c:v>0.908</c:v>
                </c:pt>
                <c:pt idx="249">
                  <c:v>1.048</c:v>
                </c:pt>
                <c:pt idx="250">
                  <c:v>1.068</c:v>
                </c:pt>
                <c:pt idx="251">
                  <c:v>0.958</c:v>
                </c:pt>
                <c:pt idx="252">
                  <c:v>1.108</c:v>
                </c:pt>
                <c:pt idx="253">
                  <c:v>1.038</c:v>
                </c:pt>
                <c:pt idx="254">
                  <c:v>1.148</c:v>
                </c:pt>
                <c:pt idx="255">
                  <c:v>1.158</c:v>
                </c:pt>
                <c:pt idx="256">
                  <c:v>1.148</c:v>
                </c:pt>
                <c:pt idx="257">
                  <c:v>1.118</c:v>
                </c:pt>
                <c:pt idx="258">
                  <c:v>1.108</c:v>
                </c:pt>
                <c:pt idx="259">
                  <c:v>1.138</c:v>
                </c:pt>
                <c:pt idx="260">
                  <c:v>1.038</c:v>
                </c:pt>
                <c:pt idx="261">
                  <c:v>1.228</c:v>
                </c:pt>
                <c:pt idx="262">
                  <c:v>1.077</c:v>
                </c:pt>
                <c:pt idx="263">
                  <c:v>1.117</c:v>
                </c:pt>
                <c:pt idx="264">
                  <c:v>0.997</c:v>
                </c:pt>
                <c:pt idx="265">
                  <c:v>1.187</c:v>
                </c:pt>
                <c:pt idx="266">
                  <c:v>1.187</c:v>
                </c:pt>
                <c:pt idx="267">
                  <c:v>1.117</c:v>
                </c:pt>
                <c:pt idx="268">
                  <c:v>1.217</c:v>
                </c:pt>
                <c:pt idx="269">
                  <c:v>1.097</c:v>
                </c:pt>
                <c:pt idx="270">
                  <c:v>1.177</c:v>
                </c:pt>
                <c:pt idx="271">
                  <c:v>1.077</c:v>
                </c:pt>
                <c:pt idx="272">
                  <c:v>1.197</c:v>
                </c:pt>
                <c:pt idx="273">
                  <c:v>1.106</c:v>
                </c:pt>
                <c:pt idx="274">
                  <c:v>1.166</c:v>
                </c:pt>
                <c:pt idx="275">
                  <c:v>0.906</c:v>
                </c:pt>
                <c:pt idx="276">
                  <c:v>0.9</c:v>
                </c:pt>
                <c:pt idx="277">
                  <c:v>0.946</c:v>
                </c:pt>
                <c:pt idx="278">
                  <c:v>0.946</c:v>
                </c:pt>
                <c:pt idx="279">
                  <c:v>1.306</c:v>
                </c:pt>
                <c:pt idx="280">
                  <c:v>1.176</c:v>
                </c:pt>
                <c:pt idx="281">
                  <c:v>1.196</c:v>
                </c:pt>
                <c:pt idx="282">
                  <c:v>1.376</c:v>
                </c:pt>
                <c:pt idx="283">
                  <c:v>1.106</c:v>
                </c:pt>
                <c:pt idx="284">
                  <c:v>1.096</c:v>
                </c:pt>
                <c:pt idx="285">
                  <c:v>0.996</c:v>
                </c:pt>
                <c:pt idx="286">
                  <c:v>1.185</c:v>
                </c:pt>
                <c:pt idx="287">
                  <c:v>1.175</c:v>
                </c:pt>
                <c:pt idx="288">
                  <c:v>1.275</c:v>
                </c:pt>
                <c:pt idx="289">
                  <c:v>1.375</c:v>
                </c:pt>
                <c:pt idx="290">
                  <c:v>1.055</c:v>
                </c:pt>
                <c:pt idx="291">
                  <c:v>1.345</c:v>
                </c:pt>
                <c:pt idx="292">
                  <c:v>1.185</c:v>
                </c:pt>
                <c:pt idx="293">
                  <c:v>1.165</c:v>
                </c:pt>
                <c:pt idx="294">
                  <c:v>1.265</c:v>
                </c:pt>
                <c:pt idx="295">
                  <c:v>1.015</c:v>
                </c:pt>
                <c:pt idx="296">
                  <c:v>1.265</c:v>
                </c:pt>
                <c:pt idx="297">
                  <c:v>1.428</c:v>
                </c:pt>
                <c:pt idx="298">
                  <c:v>1.338</c:v>
                </c:pt>
                <c:pt idx="299">
                  <c:v>1.356</c:v>
                </c:pt>
                <c:pt idx="300">
                  <c:v>1.361</c:v>
                </c:pt>
                <c:pt idx="301">
                  <c:v>1.224</c:v>
                </c:pt>
                <c:pt idx="302">
                  <c:v>1.311</c:v>
                </c:pt>
                <c:pt idx="303">
                  <c:v>1.134</c:v>
                </c:pt>
                <c:pt idx="304">
                  <c:v>1.155</c:v>
                </c:pt>
                <c:pt idx="305">
                  <c:v>1.243</c:v>
                </c:pt>
                <c:pt idx="306">
                  <c:v>1.154</c:v>
                </c:pt>
                <c:pt idx="307">
                  <c:v>1.431</c:v>
                </c:pt>
                <c:pt idx="308">
                  <c:v>1.114</c:v>
                </c:pt>
                <c:pt idx="309">
                  <c:v>1.198</c:v>
                </c:pt>
                <c:pt idx="310">
                  <c:v>1.374</c:v>
                </c:pt>
                <c:pt idx="311">
                  <c:v>1.093</c:v>
                </c:pt>
                <c:pt idx="312">
                  <c:v>1.203</c:v>
                </c:pt>
                <c:pt idx="313">
                  <c:v>1.17</c:v>
                </c:pt>
                <c:pt idx="314">
                  <c:v>1.293</c:v>
                </c:pt>
                <c:pt idx="315">
                  <c:v>1.181</c:v>
                </c:pt>
                <c:pt idx="316">
                  <c:v>1.263</c:v>
                </c:pt>
                <c:pt idx="317">
                  <c:v>0.916</c:v>
                </c:pt>
                <c:pt idx="318">
                  <c:v>1.163</c:v>
                </c:pt>
                <c:pt idx="319">
                  <c:v>0.955</c:v>
                </c:pt>
                <c:pt idx="320">
                  <c:v>1.213</c:v>
                </c:pt>
                <c:pt idx="321">
                  <c:v>1.045</c:v>
                </c:pt>
                <c:pt idx="322">
                  <c:v>0.962</c:v>
                </c:pt>
                <c:pt idx="323">
                  <c:v>1.106</c:v>
                </c:pt>
                <c:pt idx="324">
                  <c:v>1.332</c:v>
                </c:pt>
                <c:pt idx="325">
                  <c:v>1.077</c:v>
                </c:pt>
                <c:pt idx="326">
                  <c:v>1.102</c:v>
                </c:pt>
                <c:pt idx="327">
                  <c:v>1.155</c:v>
                </c:pt>
                <c:pt idx="328">
                  <c:v>1.112</c:v>
                </c:pt>
                <c:pt idx="329">
                  <c:v>1.353</c:v>
                </c:pt>
                <c:pt idx="330">
                  <c:v>0.801</c:v>
                </c:pt>
                <c:pt idx="331">
                  <c:v>1.133</c:v>
                </c:pt>
                <c:pt idx="332">
                  <c:v>1.171</c:v>
                </c:pt>
                <c:pt idx="333">
                  <c:v>1.146</c:v>
                </c:pt>
                <c:pt idx="334">
                  <c:v>1.241</c:v>
                </c:pt>
                <c:pt idx="335">
                  <c:v>1.036</c:v>
                </c:pt>
                <c:pt idx="336">
                  <c:v>1.181</c:v>
                </c:pt>
                <c:pt idx="337">
                  <c:v>0.89</c:v>
                </c:pt>
                <c:pt idx="338">
                  <c:v>1.061</c:v>
                </c:pt>
                <c:pt idx="339">
                  <c:v>1.005</c:v>
                </c:pt>
                <c:pt idx="340">
                  <c:v>1.06</c:v>
                </c:pt>
                <c:pt idx="341">
                  <c:v>0.914</c:v>
                </c:pt>
                <c:pt idx="342">
                  <c:v>1.059</c:v>
                </c:pt>
                <c:pt idx="343">
                  <c:v>0.87</c:v>
                </c:pt>
                <c:pt idx="344">
                  <c:v>1.025</c:v>
                </c:pt>
                <c:pt idx="345">
                  <c:v>0.95</c:v>
                </c:pt>
                <c:pt idx="346">
                  <c:v>1.19</c:v>
                </c:pt>
                <c:pt idx="347">
                  <c:v>0.99</c:v>
                </c:pt>
                <c:pt idx="348">
                  <c:v>1.12</c:v>
                </c:pt>
                <c:pt idx="349">
                  <c:v>1.199</c:v>
                </c:pt>
                <c:pt idx="350">
                  <c:v>1.245</c:v>
                </c:pt>
                <c:pt idx="351">
                  <c:v>1.229</c:v>
                </c:pt>
                <c:pt idx="352">
                  <c:v>1.291</c:v>
                </c:pt>
                <c:pt idx="353">
                  <c:v>1.249</c:v>
                </c:pt>
                <c:pt idx="354">
                  <c:v>1.149</c:v>
                </c:pt>
                <c:pt idx="355">
                  <c:v>1.159</c:v>
                </c:pt>
                <c:pt idx="356">
                  <c:v>1.098</c:v>
                </c:pt>
                <c:pt idx="357">
                  <c:v>1.118</c:v>
                </c:pt>
                <c:pt idx="358">
                  <c:v>1.298</c:v>
                </c:pt>
                <c:pt idx="359">
                  <c:v>1.098</c:v>
                </c:pt>
                <c:pt idx="360">
                  <c:v>1.118</c:v>
                </c:pt>
                <c:pt idx="361">
                  <c:v>1.178</c:v>
                </c:pt>
                <c:pt idx="362">
                  <c:v>1.108</c:v>
                </c:pt>
                <c:pt idx="363">
                  <c:v>1.167</c:v>
                </c:pt>
                <c:pt idx="364">
                  <c:v>1.307</c:v>
                </c:pt>
                <c:pt idx="365">
                  <c:v>1.077</c:v>
                </c:pt>
                <c:pt idx="366">
                  <c:v>1.227</c:v>
                </c:pt>
                <c:pt idx="367">
                  <c:v>0.947</c:v>
                </c:pt>
                <c:pt idx="368">
                  <c:v>1.357</c:v>
                </c:pt>
                <c:pt idx="369">
                  <c:v>1.257</c:v>
                </c:pt>
                <c:pt idx="370">
                  <c:v>0.927</c:v>
                </c:pt>
                <c:pt idx="371">
                  <c:v>1.086</c:v>
                </c:pt>
                <c:pt idx="372">
                  <c:v>1.286</c:v>
                </c:pt>
                <c:pt idx="373">
                  <c:v>1.256</c:v>
                </c:pt>
                <c:pt idx="374">
                  <c:v>1.176</c:v>
                </c:pt>
                <c:pt idx="375">
                  <c:v>1.096</c:v>
                </c:pt>
                <c:pt idx="376">
                  <c:v>1.296</c:v>
                </c:pt>
                <c:pt idx="377">
                  <c:v>1.176</c:v>
                </c:pt>
                <c:pt idx="378">
                  <c:v>1.185</c:v>
                </c:pt>
                <c:pt idx="379">
                  <c:v>1.205</c:v>
                </c:pt>
                <c:pt idx="380">
                  <c:v>1.155</c:v>
                </c:pt>
                <c:pt idx="381">
                  <c:v>1.255</c:v>
                </c:pt>
                <c:pt idx="382">
                  <c:v>1.215</c:v>
                </c:pt>
                <c:pt idx="383">
                  <c:v>1.205</c:v>
                </c:pt>
                <c:pt idx="384">
                  <c:v>1.275</c:v>
                </c:pt>
                <c:pt idx="385">
                  <c:v>1.235</c:v>
                </c:pt>
                <c:pt idx="386">
                  <c:v>1.265</c:v>
                </c:pt>
                <c:pt idx="387">
                  <c:v>1.115</c:v>
                </c:pt>
                <c:pt idx="388">
                  <c:v>1.155</c:v>
                </c:pt>
                <c:pt idx="389">
                  <c:v>1.164</c:v>
                </c:pt>
                <c:pt idx="390">
                  <c:v>1.134</c:v>
                </c:pt>
                <c:pt idx="391">
                  <c:v>1.144</c:v>
                </c:pt>
                <c:pt idx="392">
                  <c:v>1.224</c:v>
                </c:pt>
                <c:pt idx="393">
                  <c:v>1.274</c:v>
                </c:pt>
                <c:pt idx="394">
                  <c:v>1.104</c:v>
                </c:pt>
                <c:pt idx="395">
                  <c:v>1.134</c:v>
                </c:pt>
                <c:pt idx="396">
                  <c:v>0.904</c:v>
                </c:pt>
                <c:pt idx="397">
                  <c:v>1.194</c:v>
                </c:pt>
                <c:pt idx="398">
                  <c:v>1.104</c:v>
                </c:pt>
                <c:pt idx="399">
                  <c:v>1.224</c:v>
                </c:pt>
                <c:pt idx="400">
                  <c:v>1.244</c:v>
                </c:pt>
                <c:pt idx="401">
                  <c:v>1.274</c:v>
                </c:pt>
                <c:pt idx="402">
                  <c:v>1.104</c:v>
                </c:pt>
                <c:pt idx="403">
                  <c:v>1.414</c:v>
                </c:pt>
                <c:pt idx="404">
                  <c:v>1.253</c:v>
                </c:pt>
                <c:pt idx="405">
                  <c:v>1.273</c:v>
                </c:pt>
                <c:pt idx="406">
                  <c:v>0.973</c:v>
                </c:pt>
                <c:pt idx="407">
                  <c:v>1.113</c:v>
                </c:pt>
                <c:pt idx="408">
                  <c:v>1.203</c:v>
                </c:pt>
                <c:pt idx="409">
                  <c:v>0.933</c:v>
                </c:pt>
                <c:pt idx="410">
                  <c:v>1.123</c:v>
                </c:pt>
                <c:pt idx="411">
                  <c:v>1.046</c:v>
                </c:pt>
                <c:pt idx="412">
                  <c:v>1.063</c:v>
                </c:pt>
                <c:pt idx="413">
                  <c:v>0.943</c:v>
                </c:pt>
                <c:pt idx="414">
                  <c:v>1.283</c:v>
                </c:pt>
                <c:pt idx="415">
                  <c:v>0.903</c:v>
                </c:pt>
                <c:pt idx="416">
                  <c:v>0.993</c:v>
                </c:pt>
                <c:pt idx="417">
                  <c:v>1.113</c:v>
                </c:pt>
                <c:pt idx="418">
                  <c:v>1.263</c:v>
                </c:pt>
                <c:pt idx="419">
                  <c:v>1.153</c:v>
                </c:pt>
                <c:pt idx="420">
                  <c:v>1.122</c:v>
                </c:pt>
                <c:pt idx="421">
                  <c:v>1.252</c:v>
                </c:pt>
                <c:pt idx="422">
                  <c:v>1.322</c:v>
                </c:pt>
                <c:pt idx="423">
                  <c:v>0.952</c:v>
                </c:pt>
                <c:pt idx="424">
                  <c:v>0.982</c:v>
                </c:pt>
                <c:pt idx="425">
                  <c:v>1.322</c:v>
                </c:pt>
                <c:pt idx="426">
                  <c:v>1.482</c:v>
                </c:pt>
                <c:pt idx="427">
                  <c:v>1.342</c:v>
                </c:pt>
                <c:pt idx="428">
                  <c:v>1.272</c:v>
                </c:pt>
                <c:pt idx="429">
                  <c:v>1.172</c:v>
                </c:pt>
                <c:pt idx="430">
                  <c:v>1.092</c:v>
                </c:pt>
                <c:pt idx="431">
                  <c:v>1.182</c:v>
                </c:pt>
                <c:pt idx="432">
                  <c:v>1.142</c:v>
                </c:pt>
                <c:pt idx="433">
                  <c:v>1.102</c:v>
                </c:pt>
                <c:pt idx="434">
                  <c:v>1.102</c:v>
                </c:pt>
                <c:pt idx="435">
                  <c:v>1.231</c:v>
                </c:pt>
                <c:pt idx="436">
                  <c:v>1.221</c:v>
                </c:pt>
                <c:pt idx="437">
                  <c:v>1.051</c:v>
                </c:pt>
                <c:pt idx="438">
                  <c:v>1.251</c:v>
                </c:pt>
                <c:pt idx="439">
                  <c:v>1.301</c:v>
                </c:pt>
                <c:pt idx="440">
                  <c:v>1.23</c:v>
                </c:pt>
                <c:pt idx="441">
                  <c:v>1.29</c:v>
                </c:pt>
                <c:pt idx="442">
                  <c:v>1.25</c:v>
                </c:pt>
                <c:pt idx="443">
                  <c:v>1.27</c:v>
                </c:pt>
                <c:pt idx="444">
                  <c:v>1.34</c:v>
                </c:pt>
                <c:pt idx="445">
                  <c:v>1.25</c:v>
                </c:pt>
                <c:pt idx="446">
                  <c:v>1.259</c:v>
                </c:pt>
                <c:pt idx="447">
                  <c:v>1.209</c:v>
                </c:pt>
                <c:pt idx="448">
                  <c:v>1.099</c:v>
                </c:pt>
                <c:pt idx="449">
                  <c:v>1.199</c:v>
                </c:pt>
                <c:pt idx="450">
                  <c:v>1.189</c:v>
                </c:pt>
                <c:pt idx="451">
                  <c:v>1.218</c:v>
                </c:pt>
                <c:pt idx="452">
                  <c:v>1.058</c:v>
                </c:pt>
                <c:pt idx="453">
                  <c:v>1.158</c:v>
                </c:pt>
                <c:pt idx="454">
                  <c:v>1.118</c:v>
                </c:pt>
                <c:pt idx="455">
                  <c:v>1.068</c:v>
                </c:pt>
                <c:pt idx="456">
                  <c:v>1.117</c:v>
                </c:pt>
                <c:pt idx="457">
                  <c:v>1.107</c:v>
                </c:pt>
                <c:pt idx="458">
                  <c:v>0.817</c:v>
                </c:pt>
                <c:pt idx="459">
                  <c:v>1.377</c:v>
                </c:pt>
                <c:pt idx="460">
                  <c:v>1.036</c:v>
                </c:pt>
                <c:pt idx="461">
                  <c:v>1.466</c:v>
                </c:pt>
                <c:pt idx="462">
                  <c:v>1.026</c:v>
                </c:pt>
                <c:pt idx="463">
                  <c:v>1.436</c:v>
                </c:pt>
                <c:pt idx="464">
                  <c:v>1.186</c:v>
                </c:pt>
                <c:pt idx="465">
                  <c:v>1.405</c:v>
                </c:pt>
                <c:pt idx="466">
                  <c:v>1.205</c:v>
                </c:pt>
                <c:pt idx="467">
                  <c:v>1.295</c:v>
                </c:pt>
                <c:pt idx="468">
                  <c:v>1.005</c:v>
                </c:pt>
                <c:pt idx="469">
                  <c:v>1.215</c:v>
                </c:pt>
                <c:pt idx="470">
                  <c:v>1.114</c:v>
                </c:pt>
                <c:pt idx="471">
                  <c:v>1.364</c:v>
                </c:pt>
                <c:pt idx="472">
                  <c:v>1.194</c:v>
                </c:pt>
                <c:pt idx="473">
                  <c:v>1.184</c:v>
                </c:pt>
                <c:pt idx="474">
                  <c:v>1.014</c:v>
                </c:pt>
                <c:pt idx="475">
                  <c:v>1.244</c:v>
                </c:pt>
                <c:pt idx="476">
                  <c:v>1.083</c:v>
                </c:pt>
                <c:pt idx="477">
                  <c:v>1.073</c:v>
                </c:pt>
                <c:pt idx="478">
                  <c:v>1.233</c:v>
                </c:pt>
                <c:pt idx="479">
                  <c:v>1.333</c:v>
                </c:pt>
                <c:pt idx="480">
                  <c:v>0.963</c:v>
                </c:pt>
                <c:pt idx="481">
                  <c:v>1.373</c:v>
                </c:pt>
                <c:pt idx="482">
                  <c:v>1.152</c:v>
                </c:pt>
                <c:pt idx="483">
                  <c:v>1.152</c:v>
                </c:pt>
                <c:pt idx="484">
                  <c:v>1.252</c:v>
                </c:pt>
                <c:pt idx="485">
                  <c:v>0.962</c:v>
                </c:pt>
                <c:pt idx="486">
                  <c:v>1.062</c:v>
                </c:pt>
                <c:pt idx="487">
                  <c:v>1.281</c:v>
                </c:pt>
                <c:pt idx="488">
                  <c:v>1.061</c:v>
                </c:pt>
                <c:pt idx="489">
                  <c:v>0.891</c:v>
                </c:pt>
                <c:pt idx="490">
                  <c:v>1.191</c:v>
                </c:pt>
                <c:pt idx="491">
                  <c:v>1.301</c:v>
                </c:pt>
                <c:pt idx="492">
                  <c:v>1.37</c:v>
                </c:pt>
                <c:pt idx="493">
                  <c:v>1.35</c:v>
                </c:pt>
                <c:pt idx="494">
                  <c:v>1.01</c:v>
                </c:pt>
                <c:pt idx="495">
                  <c:v>1.32</c:v>
                </c:pt>
                <c:pt idx="496">
                  <c:v>1.09</c:v>
                </c:pt>
                <c:pt idx="497">
                  <c:v>0.98</c:v>
                </c:pt>
                <c:pt idx="498">
                  <c:v>0.959</c:v>
                </c:pt>
                <c:pt idx="499">
                  <c:v>1.049</c:v>
                </c:pt>
                <c:pt idx="500">
                  <c:v>1.279</c:v>
                </c:pt>
                <c:pt idx="501">
                  <c:v>1.239</c:v>
                </c:pt>
                <c:pt idx="502">
                  <c:v>1.039</c:v>
                </c:pt>
                <c:pt idx="503">
                  <c:v>0.839</c:v>
                </c:pt>
                <c:pt idx="504">
                  <c:v>1.319</c:v>
                </c:pt>
                <c:pt idx="505">
                  <c:v>1.118</c:v>
                </c:pt>
                <c:pt idx="506">
                  <c:v>1.078</c:v>
                </c:pt>
                <c:pt idx="507">
                  <c:v>1.188</c:v>
                </c:pt>
                <c:pt idx="508">
                  <c:v>1.458</c:v>
                </c:pt>
                <c:pt idx="509">
                  <c:v>1.328</c:v>
                </c:pt>
                <c:pt idx="510">
                  <c:v>1.328</c:v>
                </c:pt>
                <c:pt idx="511">
                  <c:v>1.308</c:v>
                </c:pt>
                <c:pt idx="512">
                  <c:v>1.257</c:v>
                </c:pt>
                <c:pt idx="513">
                  <c:v>1.167</c:v>
                </c:pt>
                <c:pt idx="514">
                  <c:v>1.117</c:v>
                </c:pt>
                <c:pt idx="515">
                  <c:v>1.247</c:v>
                </c:pt>
                <c:pt idx="516">
                  <c:v>0.937</c:v>
                </c:pt>
                <c:pt idx="517">
                  <c:v>1.267</c:v>
                </c:pt>
                <c:pt idx="518">
                  <c:v>1.456</c:v>
                </c:pt>
                <c:pt idx="519">
                  <c:v>1.366</c:v>
                </c:pt>
                <c:pt idx="520">
                  <c:v>1.146</c:v>
                </c:pt>
                <c:pt idx="521">
                  <c:v>1.166</c:v>
                </c:pt>
                <c:pt idx="522">
                  <c:v>1.096</c:v>
                </c:pt>
                <c:pt idx="523">
                  <c:v>1.135</c:v>
                </c:pt>
                <c:pt idx="524">
                  <c:v>1.035</c:v>
                </c:pt>
                <c:pt idx="525">
                  <c:v>0.935</c:v>
                </c:pt>
                <c:pt idx="526">
                  <c:v>1.385</c:v>
                </c:pt>
                <c:pt idx="527">
                  <c:v>1.165</c:v>
                </c:pt>
                <c:pt idx="528">
                  <c:v>1.294</c:v>
                </c:pt>
                <c:pt idx="529">
                  <c:v>1.464</c:v>
                </c:pt>
                <c:pt idx="530">
                  <c:v>1.234</c:v>
                </c:pt>
                <c:pt idx="531">
                  <c:v>1.114</c:v>
                </c:pt>
                <c:pt idx="532">
                  <c:v>1.254</c:v>
                </c:pt>
                <c:pt idx="533">
                  <c:v>1.103</c:v>
                </c:pt>
                <c:pt idx="534">
                  <c:v>1.333</c:v>
                </c:pt>
                <c:pt idx="535">
                  <c:v>1.222</c:v>
                </c:pt>
                <c:pt idx="536">
                  <c:v>0.981</c:v>
                </c:pt>
                <c:pt idx="537">
                  <c:v>1.041</c:v>
                </c:pt>
                <c:pt idx="538">
                  <c:v>1.29</c:v>
                </c:pt>
                <c:pt idx="539">
                  <c:v>1.209</c:v>
                </c:pt>
                <c:pt idx="540">
                  <c:v>1.059</c:v>
                </c:pt>
                <c:pt idx="541">
                  <c:v>1.228</c:v>
                </c:pt>
                <c:pt idx="542">
                  <c:v>1.077</c:v>
                </c:pt>
                <c:pt idx="543">
                  <c:v>1.176</c:v>
                </c:pt>
                <c:pt idx="544">
                  <c:v>1.026</c:v>
                </c:pt>
                <c:pt idx="545">
                  <c:v>1.205</c:v>
                </c:pt>
                <c:pt idx="546">
                  <c:v>1.144</c:v>
                </c:pt>
                <c:pt idx="547">
                  <c:v>1.254</c:v>
                </c:pt>
                <c:pt idx="548">
                  <c:v>1.263</c:v>
                </c:pt>
                <c:pt idx="549">
                  <c:v>1.202</c:v>
                </c:pt>
                <c:pt idx="550">
                  <c:v>1.071</c:v>
                </c:pt>
                <c:pt idx="551">
                  <c:v>1.361</c:v>
                </c:pt>
                <c:pt idx="552">
                  <c:v>1.07</c:v>
                </c:pt>
                <c:pt idx="553">
                  <c:v>1.169</c:v>
                </c:pt>
                <c:pt idx="554">
                  <c:v>1.178</c:v>
                </c:pt>
                <c:pt idx="555">
                  <c:v>1.258</c:v>
                </c:pt>
                <c:pt idx="556">
                  <c:v>1.427</c:v>
                </c:pt>
                <c:pt idx="557">
                  <c:v>1.076</c:v>
                </c:pt>
                <c:pt idx="558">
                  <c:v>1.045</c:v>
                </c:pt>
                <c:pt idx="559">
                  <c:v>1.134</c:v>
                </c:pt>
                <c:pt idx="560">
                  <c:v>1.344</c:v>
                </c:pt>
                <c:pt idx="561">
                  <c:v>1.193</c:v>
                </c:pt>
                <c:pt idx="562">
                  <c:v>1.252</c:v>
                </c:pt>
                <c:pt idx="563">
                  <c:v>1.181</c:v>
                </c:pt>
                <c:pt idx="564">
                  <c:v>1.341</c:v>
                </c:pt>
                <c:pt idx="565">
                  <c:v>1.24</c:v>
                </c:pt>
                <c:pt idx="566">
                  <c:v>1.269</c:v>
                </c:pt>
                <c:pt idx="567">
                  <c:v>1.039</c:v>
                </c:pt>
                <c:pt idx="568">
                  <c:v>1.238</c:v>
                </c:pt>
                <c:pt idx="569">
                  <c:v>1.297</c:v>
                </c:pt>
                <c:pt idx="570">
                  <c:v>1.227</c:v>
                </c:pt>
                <c:pt idx="571">
                  <c:v>1.156</c:v>
                </c:pt>
                <c:pt idx="572">
                  <c:v>1.395</c:v>
                </c:pt>
                <c:pt idx="573">
                  <c:v>1.364</c:v>
                </c:pt>
                <c:pt idx="574">
                  <c:v>1.263</c:v>
                </c:pt>
                <c:pt idx="575">
                  <c:v>1.252</c:v>
                </c:pt>
                <c:pt idx="576">
                  <c:v>1.472</c:v>
                </c:pt>
                <c:pt idx="577">
                  <c:v>1.152</c:v>
                </c:pt>
                <c:pt idx="578">
                  <c:v>1.321</c:v>
                </c:pt>
                <c:pt idx="579">
                  <c:v>1.36</c:v>
                </c:pt>
                <c:pt idx="580">
                  <c:v>1.349</c:v>
                </c:pt>
                <c:pt idx="581">
                  <c:v>1.378</c:v>
                </c:pt>
                <c:pt idx="582">
                  <c:v>1.287</c:v>
                </c:pt>
                <c:pt idx="583">
                  <c:v>1.347</c:v>
                </c:pt>
                <c:pt idx="584">
                  <c:v>1.306</c:v>
                </c:pt>
                <c:pt idx="585">
                  <c:v>1.335</c:v>
                </c:pt>
                <c:pt idx="586">
                  <c:v>0.983</c:v>
                </c:pt>
                <c:pt idx="587">
                  <c:v>1.273</c:v>
                </c:pt>
                <c:pt idx="588">
                  <c:v>1.052</c:v>
                </c:pt>
                <c:pt idx="589">
                  <c:v>1.051</c:v>
                </c:pt>
                <c:pt idx="590">
                  <c:v>1.16</c:v>
                </c:pt>
                <c:pt idx="591">
                  <c:v>1.16</c:v>
                </c:pt>
                <c:pt idx="592">
                  <c:v>1.349</c:v>
                </c:pt>
                <c:pt idx="593">
                  <c:v>1.277</c:v>
                </c:pt>
                <c:pt idx="594">
                  <c:v>1.107</c:v>
                </c:pt>
                <c:pt idx="595">
                  <c:v>0.966</c:v>
                </c:pt>
                <c:pt idx="596">
                  <c:v>1.165</c:v>
                </c:pt>
                <c:pt idx="597">
                  <c:v>1.054</c:v>
                </c:pt>
                <c:pt idx="598">
                  <c:v>1.122</c:v>
                </c:pt>
                <c:pt idx="599">
                  <c:v>1.101</c:v>
                </c:pt>
                <c:pt idx="600">
                  <c:v>1.11</c:v>
                </c:pt>
                <c:pt idx="601">
                  <c:v>1.069</c:v>
                </c:pt>
                <c:pt idx="602">
                  <c:v>1.187</c:v>
                </c:pt>
                <c:pt idx="603">
                  <c:v>1.358</c:v>
                </c:pt>
                <c:pt idx="604">
                  <c:v>1.236</c:v>
                </c:pt>
                <c:pt idx="605">
                  <c:v>1.454</c:v>
                </c:pt>
                <c:pt idx="606">
                  <c:v>1.393</c:v>
                </c:pt>
                <c:pt idx="607">
                  <c:v>1.262</c:v>
                </c:pt>
                <c:pt idx="608">
                  <c:v>1.331</c:v>
                </c:pt>
                <c:pt idx="609">
                  <c:v>1.174</c:v>
                </c:pt>
                <c:pt idx="610">
                  <c:v>1.236</c:v>
                </c:pt>
                <c:pt idx="611">
                  <c:v>1.341</c:v>
                </c:pt>
                <c:pt idx="612">
                  <c:v>1.367</c:v>
                </c:pt>
                <c:pt idx="613">
                  <c:v>1.155</c:v>
                </c:pt>
                <c:pt idx="614">
                  <c:v>1.344</c:v>
                </c:pt>
                <c:pt idx="615">
                  <c:v>1.172</c:v>
                </c:pt>
                <c:pt idx="616">
                  <c:v>1.261</c:v>
                </c:pt>
                <c:pt idx="617">
                  <c:v>1.144</c:v>
                </c:pt>
                <c:pt idx="618">
                  <c:v>1.301</c:v>
                </c:pt>
                <c:pt idx="619">
                  <c:v>1.331</c:v>
                </c:pt>
                <c:pt idx="620">
                  <c:v>1.194</c:v>
                </c:pt>
                <c:pt idx="621">
                  <c:v>1.305</c:v>
                </c:pt>
                <c:pt idx="622">
                  <c:v>1.146</c:v>
                </c:pt>
                <c:pt idx="623">
                  <c:v>1.218</c:v>
                </c:pt>
                <c:pt idx="624">
                  <c:v>1.098</c:v>
                </c:pt>
                <c:pt idx="625">
                  <c:v>1.602</c:v>
                </c:pt>
                <c:pt idx="626">
                  <c:v>1.396</c:v>
                </c:pt>
                <c:pt idx="627">
                  <c:v>1.05</c:v>
                </c:pt>
                <c:pt idx="628">
                  <c:v>1.296</c:v>
                </c:pt>
                <c:pt idx="629">
                  <c:v>1.19</c:v>
                </c:pt>
                <c:pt idx="630">
                  <c:v>0.97</c:v>
                </c:pt>
                <c:pt idx="631">
                  <c:v>0.912</c:v>
                </c:pt>
                <c:pt idx="632">
                  <c:v>1.111</c:v>
                </c:pt>
                <c:pt idx="633">
                  <c:v>1.082</c:v>
                </c:pt>
                <c:pt idx="634">
                  <c:v>1.178</c:v>
                </c:pt>
                <c:pt idx="635">
                  <c:v>1.181</c:v>
                </c:pt>
                <c:pt idx="636">
                  <c:v>1.005</c:v>
                </c:pt>
                <c:pt idx="637">
                  <c:v>0.987</c:v>
                </c:pt>
                <c:pt idx="638">
                  <c:v>1.139</c:v>
                </c:pt>
                <c:pt idx="639">
                  <c:v>1.004</c:v>
                </c:pt>
                <c:pt idx="640">
                  <c:v>0.955</c:v>
                </c:pt>
                <c:pt idx="641">
                  <c:v>1.163</c:v>
                </c:pt>
                <c:pt idx="642">
                  <c:v>1.281</c:v>
                </c:pt>
                <c:pt idx="643">
                  <c:v>1.303</c:v>
                </c:pt>
                <c:pt idx="644">
                  <c:v>1.076</c:v>
                </c:pt>
                <c:pt idx="645">
                  <c:v>1.193</c:v>
                </c:pt>
                <c:pt idx="646">
                  <c:v>0.887</c:v>
                </c:pt>
                <c:pt idx="647">
                  <c:v>1.162</c:v>
                </c:pt>
                <c:pt idx="648">
                  <c:v>0.903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1122584"/>
        <c:axId val="2088474008"/>
      </c:scatterChart>
      <c:valAx>
        <c:axId val="2121122584"/>
        <c:scaling>
          <c:orientation val="minMax"/>
          <c:max val="2100.0"/>
          <c:min val="0.0"/>
        </c:scaling>
        <c:delete val="0"/>
        <c:axPos val="t"/>
        <c:numFmt formatCode="General" sourceLinked="1"/>
        <c:majorTickMark val="out"/>
        <c:minorTickMark val="cross"/>
        <c:tickLblPos val="none"/>
        <c:crossAx val="2088474008"/>
        <c:crossesAt val="1.5"/>
        <c:crossBetween val="midCat"/>
      </c:valAx>
      <c:valAx>
        <c:axId val="2088474008"/>
        <c:scaling>
          <c:orientation val="maxMin"/>
          <c:max val="1.5"/>
          <c:min val="0.8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21122584"/>
        <c:crosses val="autoZero"/>
        <c:crossBetween val="midCat"/>
        <c:majorUnit val="0.2"/>
      </c:valAx>
      <c:spPr>
        <a:noFill/>
      </c:spPr>
    </c:plotArea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96216426071741"/>
          <c:y val="0.101597909985852"/>
          <c:w val="0.876439851268591"/>
          <c:h val="0.846151736307139"/>
        </c:manualLayout>
      </c:layout>
      <c:scatterChart>
        <c:scatterStyle val="lineMarker"/>
        <c:varyColors val="0"/>
        <c:ser>
          <c:idx val="0"/>
          <c:order val="0"/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Sheet2!$D$3:$D$54</c:f>
              <c:numCache>
                <c:formatCode>General</c:formatCode>
                <c:ptCount val="52"/>
                <c:pt idx="0">
                  <c:v>-94.0</c:v>
                </c:pt>
                <c:pt idx="1">
                  <c:v>-43.0</c:v>
                </c:pt>
                <c:pt idx="2">
                  <c:v>8.0</c:v>
                </c:pt>
                <c:pt idx="3">
                  <c:v>59.0</c:v>
                </c:pt>
                <c:pt idx="4">
                  <c:v>110.0</c:v>
                </c:pt>
                <c:pt idx="5">
                  <c:v>161.0</c:v>
                </c:pt>
                <c:pt idx="6">
                  <c:v>213.0</c:v>
                </c:pt>
                <c:pt idx="7">
                  <c:v>264.0</c:v>
                </c:pt>
                <c:pt idx="8">
                  <c:v>315.0</c:v>
                </c:pt>
                <c:pt idx="9">
                  <c:v>366.0</c:v>
                </c:pt>
                <c:pt idx="10">
                  <c:v>417.0</c:v>
                </c:pt>
                <c:pt idx="11">
                  <c:v>468.0</c:v>
                </c:pt>
                <c:pt idx="12">
                  <c:v>519.0</c:v>
                </c:pt>
                <c:pt idx="13">
                  <c:v>570.0</c:v>
                </c:pt>
                <c:pt idx="14">
                  <c:v>621.0</c:v>
                </c:pt>
                <c:pt idx="15">
                  <c:v>672.0</c:v>
                </c:pt>
                <c:pt idx="16">
                  <c:v>722.0</c:v>
                </c:pt>
                <c:pt idx="17">
                  <c:v>773.0</c:v>
                </c:pt>
                <c:pt idx="18">
                  <c:v>823.0</c:v>
                </c:pt>
                <c:pt idx="19">
                  <c:v>873.0</c:v>
                </c:pt>
                <c:pt idx="20">
                  <c:v>923.0</c:v>
                </c:pt>
                <c:pt idx="21">
                  <c:v>974.0</c:v>
                </c:pt>
                <c:pt idx="22">
                  <c:v>1024.0</c:v>
                </c:pt>
                <c:pt idx="23">
                  <c:v>1074.0</c:v>
                </c:pt>
                <c:pt idx="24">
                  <c:v>1125.0</c:v>
                </c:pt>
                <c:pt idx="25">
                  <c:v>1179.0</c:v>
                </c:pt>
                <c:pt idx="26">
                  <c:v>1233.0</c:v>
                </c:pt>
                <c:pt idx="27">
                  <c:v>1286.0</c:v>
                </c:pt>
                <c:pt idx="28">
                  <c:v>1340.0</c:v>
                </c:pt>
                <c:pt idx="29">
                  <c:v>1394.0</c:v>
                </c:pt>
                <c:pt idx="30">
                  <c:v>1447.0</c:v>
                </c:pt>
                <c:pt idx="31">
                  <c:v>1492.0</c:v>
                </c:pt>
                <c:pt idx="32">
                  <c:v>1528.0</c:v>
                </c:pt>
                <c:pt idx="33">
                  <c:v>1564.0</c:v>
                </c:pt>
                <c:pt idx="34">
                  <c:v>1600.0</c:v>
                </c:pt>
                <c:pt idx="35">
                  <c:v>1637.0</c:v>
                </c:pt>
                <c:pt idx="36">
                  <c:v>1673.0</c:v>
                </c:pt>
                <c:pt idx="37">
                  <c:v>1709.0</c:v>
                </c:pt>
                <c:pt idx="38">
                  <c:v>1745.0</c:v>
                </c:pt>
                <c:pt idx="39">
                  <c:v>1781.0</c:v>
                </c:pt>
                <c:pt idx="40">
                  <c:v>1799.0</c:v>
                </c:pt>
                <c:pt idx="41">
                  <c:v>1835.0</c:v>
                </c:pt>
                <c:pt idx="42">
                  <c:v>1853.0</c:v>
                </c:pt>
                <c:pt idx="43">
                  <c:v>1871.0</c:v>
                </c:pt>
                <c:pt idx="44">
                  <c:v>1890.0</c:v>
                </c:pt>
                <c:pt idx="45">
                  <c:v>1908.0</c:v>
                </c:pt>
                <c:pt idx="46">
                  <c:v>1926.0</c:v>
                </c:pt>
                <c:pt idx="47">
                  <c:v>1944.0</c:v>
                </c:pt>
                <c:pt idx="48">
                  <c:v>1962.0</c:v>
                </c:pt>
                <c:pt idx="49">
                  <c:v>1980.0</c:v>
                </c:pt>
                <c:pt idx="50">
                  <c:v>1998.0</c:v>
                </c:pt>
                <c:pt idx="51">
                  <c:v>2007.0</c:v>
                </c:pt>
              </c:numCache>
            </c:numRef>
          </c:xVal>
          <c:yVal>
            <c:numRef>
              <c:f>Sheet2!$E$3:$E$54</c:f>
              <c:numCache>
                <c:formatCode>General</c:formatCode>
                <c:ptCount val="52"/>
                <c:pt idx="0">
                  <c:v>3.1</c:v>
                </c:pt>
                <c:pt idx="1">
                  <c:v>2.9</c:v>
                </c:pt>
                <c:pt idx="2">
                  <c:v>2.8</c:v>
                </c:pt>
                <c:pt idx="3">
                  <c:v>2.9</c:v>
                </c:pt>
                <c:pt idx="4">
                  <c:v>3.3</c:v>
                </c:pt>
                <c:pt idx="5">
                  <c:v>3.1</c:v>
                </c:pt>
                <c:pt idx="6">
                  <c:v>3.3</c:v>
                </c:pt>
                <c:pt idx="7">
                  <c:v>3.2</c:v>
                </c:pt>
                <c:pt idx="8">
                  <c:v>3.2</c:v>
                </c:pt>
                <c:pt idx="9">
                  <c:v>3.1</c:v>
                </c:pt>
                <c:pt idx="10">
                  <c:v>3.3</c:v>
                </c:pt>
                <c:pt idx="11">
                  <c:v>3.3</c:v>
                </c:pt>
                <c:pt idx="12">
                  <c:v>4.1</c:v>
                </c:pt>
                <c:pt idx="13">
                  <c:v>3.3</c:v>
                </c:pt>
                <c:pt idx="14">
                  <c:v>3.1</c:v>
                </c:pt>
                <c:pt idx="15">
                  <c:v>3.3</c:v>
                </c:pt>
                <c:pt idx="16">
                  <c:v>3.7</c:v>
                </c:pt>
                <c:pt idx="17">
                  <c:v>4.1</c:v>
                </c:pt>
                <c:pt idx="18">
                  <c:v>4.4</c:v>
                </c:pt>
                <c:pt idx="19">
                  <c:v>4.1</c:v>
                </c:pt>
                <c:pt idx="20">
                  <c:v>3.3</c:v>
                </c:pt>
                <c:pt idx="21">
                  <c:v>3.6</c:v>
                </c:pt>
                <c:pt idx="22">
                  <c:v>4.4</c:v>
                </c:pt>
                <c:pt idx="23">
                  <c:v>4.1</c:v>
                </c:pt>
                <c:pt idx="24">
                  <c:v>3.6</c:v>
                </c:pt>
                <c:pt idx="25">
                  <c:v>3.3</c:v>
                </c:pt>
                <c:pt idx="26">
                  <c:v>3.4</c:v>
                </c:pt>
                <c:pt idx="27">
                  <c:v>3.3</c:v>
                </c:pt>
                <c:pt idx="28">
                  <c:v>4.1</c:v>
                </c:pt>
                <c:pt idx="29">
                  <c:v>3.5</c:v>
                </c:pt>
                <c:pt idx="30">
                  <c:v>2.9</c:v>
                </c:pt>
                <c:pt idx="31">
                  <c:v>3.2</c:v>
                </c:pt>
                <c:pt idx="32">
                  <c:v>3.1</c:v>
                </c:pt>
                <c:pt idx="33">
                  <c:v>3.3</c:v>
                </c:pt>
                <c:pt idx="34">
                  <c:v>3.3</c:v>
                </c:pt>
                <c:pt idx="35">
                  <c:v>3.1</c:v>
                </c:pt>
                <c:pt idx="36">
                  <c:v>3.3</c:v>
                </c:pt>
                <c:pt idx="37">
                  <c:v>3.7</c:v>
                </c:pt>
                <c:pt idx="38">
                  <c:v>3.5</c:v>
                </c:pt>
                <c:pt idx="39">
                  <c:v>3.3</c:v>
                </c:pt>
                <c:pt idx="40">
                  <c:v>4.1</c:v>
                </c:pt>
                <c:pt idx="41">
                  <c:v>3.2</c:v>
                </c:pt>
                <c:pt idx="42">
                  <c:v>4.1</c:v>
                </c:pt>
                <c:pt idx="43">
                  <c:v>4.1</c:v>
                </c:pt>
                <c:pt idx="44">
                  <c:v>4.1</c:v>
                </c:pt>
                <c:pt idx="45">
                  <c:v>5.4</c:v>
                </c:pt>
                <c:pt idx="46">
                  <c:v>5.1</c:v>
                </c:pt>
                <c:pt idx="47">
                  <c:v>4.6</c:v>
                </c:pt>
                <c:pt idx="48">
                  <c:v>5.4</c:v>
                </c:pt>
                <c:pt idx="49">
                  <c:v>5.8</c:v>
                </c:pt>
                <c:pt idx="50">
                  <c:v>5.4</c:v>
                </c:pt>
                <c:pt idx="51">
                  <c:v>6.0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8415320"/>
        <c:axId val="2089399080"/>
      </c:scatterChart>
      <c:valAx>
        <c:axId val="2088415320"/>
        <c:scaling>
          <c:orientation val="minMax"/>
          <c:max val="2100.0"/>
          <c:min val="0.0"/>
        </c:scaling>
        <c:delete val="1"/>
        <c:axPos val="b"/>
        <c:numFmt formatCode="General" sourceLinked="1"/>
        <c:majorTickMark val="out"/>
        <c:minorTickMark val="cross"/>
        <c:tickLblPos val="none"/>
        <c:crossAx val="2089399080"/>
        <c:crosses val="autoZero"/>
        <c:crossBetween val="midCat"/>
      </c:valAx>
      <c:valAx>
        <c:axId val="2089399080"/>
        <c:scaling>
          <c:orientation val="minMax"/>
          <c:max val="7.0"/>
          <c:min val="2.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088415320"/>
        <c:crosses val="autoZero"/>
        <c:crossBetween val="midCat"/>
      </c:valAx>
      <c:spPr>
        <a:noFill/>
      </c:spPr>
    </c:plotArea>
    <c:plotVisOnly val="1"/>
    <c:dispBlanksAs val="gap"/>
    <c:showDLblsOverMax val="0"/>
  </c:chart>
  <c:spPr>
    <a:noFill/>
  </c:spPr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89942038495188"/>
          <c:y val="0.051919175516225"/>
          <c:w val="0.876439851268591"/>
          <c:h val="0.89616164896755"/>
        </c:manualLayout>
      </c:layout>
      <c:scatterChart>
        <c:scatterStyle val="lineMarker"/>
        <c:varyColors val="0"/>
        <c:ser>
          <c:idx val="0"/>
          <c:order val="0"/>
          <c:marker>
            <c:symbol val="none"/>
          </c:marker>
          <c:xVal>
            <c:numRef>
              <c:f>Sheet1!$M$4:$M$272</c:f>
              <c:numCache>
                <c:formatCode>0</c:formatCode>
                <c:ptCount val="269"/>
                <c:pt idx="0">
                  <c:v>1967.676549412213</c:v>
                </c:pt>
                <c:pt idx="1">
                  <c:v>1958.771984129738</c:v>
                </c:pt>
                <c:pt idx="2">
                  <c:v>1949.905376526563</c:v>
                </c:pt>
                <c:pt idx="3">
                  <c:v>1941.076458388887</c:v>
                </c:pt>
                <c:pt idx="4">
                  <c:v>1932.284961502912</c:v>
                </c:pt>
                <c:pt idx="5">
                  <c:v>1923.530617654837</c:v>
                </c:pt>
                <c:pt idx="6">
                  <c:v>1914.813158630863</c:v>
                </c:pt>
                <c:pt idx="7">
                  <c:v>1906.132316217188</c:v>
                </c:pt>
                <c:pt idx="8">
                  <c:v>1897.487822200012</c:v>
                </c:pt>
                <c:pt idx="9">
                  <c:v>1888.879408365538</c:v>
                </c:pt>
                <c:pt idx="10">
                  <c:v>1880.306806499962</c:v>
                </c:pt>
                <c:pt idx="11">
                  <c:v>1871.769748389487</c:v>
                </c:pt>
                <c:pt idx="12">
                  <c:v>1863.267965820312</c:v>
                </c:pt>
                <c:pt idx="13">
                  <c:v>1854.801190578637</c:v>
                </c:pt>
                <c:pt idx="14">
                  <c:v>1846.369154450663</c:v>
                </c:pt>
                <c:pt idx="15">
                  <c:v>1837.971589222587</c:v>
                </c:pt>
                <c:pt idx="16">
                  <c:v>1812.983036799762</c:v>
                </c:pt>
                <c:pt idx="17">
                  <c:v>1804.720673033288</c:v>
                </c:pt>
                <c:pt idx="18">
                  <c:v>1788.295066779237</c:v>
                </c:pt>
                <c:pt idx="19">
                  <c:v>1780.131287864062</c:v>
                </c:pt>
                <c:pt idx="20">
                  <c:v>1771.999834138388</c:v>
                </c:pt>
                <c:pt idx="21">
                  <c:v>1763.900437388412</c:v>
                </c:pt>
                <c:pt idx="22">
                  <c:v>1747.796741960362</c:v>
                </c:pt>
                <c:pt idx="23">
                  <c:v>1739.791906854688</c:v>
                </c:pt>
                <c:pt idx="24">
                  <c:v>1731.818055869513</c:v>
                </c:pt>
                <c:pt idx="25">
                  <c:v>1723.874920791038</c:v>
                </c:pt>
                <c:pt idx="26">
                  <c:v>1715.962233405462</c:v>
                </c:pt>
                <c:pt idx="27">
                  <c:v>1708.079725498988</c:v>
                </c:pt>
                <c:pt idx="28">
                  <c:v>1700.227128857812</c:v>
                </c:pt>
                <c:pt idx="29">
                  <c:v>1692.404175268137</c:v>
                </c:pt>
                <c:pt idx="30">
                  <c:v>1676.846124388087</c:v>
                </c:pt>
                <c:pt idx="31">
                  <c:v>1661.403427148437</c:v>
                </c:pt>
                <c:pt idx="32">
                  <c:v>1653.724665609263</c:v>
                </c:pt>
                <c:pt idx="33">
                  <c:v>1646.073937838788</c:v>
                </c:pt>
                <c:pt idx="34">
                  <c:v>1638.450975623212</c:v>
                </c:pt>
                <c:pt idx="35">
                  <c:v>1630.855510748738</c:v>
                </c:pt>
                <c:pt idx="36">
                  <c:v>1623.287275001562</c:v>
                </c:pt>
                <c:pt idx="37">
                  <c:v>1615.746000167887</c:v>
                </c:pt>
                <c:pt idx="38">
                  <c:v>1608.231418033912</c:v>
                </c:pt>
                <c:pt idx="39">
                  <c:v>1600.743260385837</c:v>
                </c:pt>
                <c:pt idx="40">
                  <c:v>1593.281259009862</c:v>
                </c:pt>
                <c:pt idx="41">
                  <c:v>1585.845145692188</c:v>
                </c:pt>
                <c:pt idx="42">
                  <c:v>1578.434652219012</c:v>
                </c:pt>
                <c:pt idx="43">
                  <c:v>1571.049510376537</c:v>
                </c:pt>
                <c:pt idx="44">
                  <c:v>1563.689451950962</c:v>
                </c:pt>
                <c:pt idx="45">
                  <c:v>1556.354208728487</c:v>
                </c:pt>
                <c:pt idx="46">
                  <c:v>1549.043512495312</c:v>
                </c:pt>
                <c:pt idx="47">
                  <c:v>1541.757095037638</c:v>
                </c:pt>
                <c:pt idx="48">
                  <c:v>1534.494688141662</c:v>
                </c:pt>
                <c:pt idx="49">
                  <c:v>1527.256023593588</c:v>
                </c:pt>
                <c:pt idx="50">
                  <c:v>1520.040833179612</c:v>
                </c:pt>
                <c:pt idx="51">
                  <c:v>1512.848848685937</c:v>
                </c:pt>
                <c:pt idx="52">
                  <c:v>1505.679801898762</c:v>
                </c:pt>
                <c:pt idx="53">
                  <c:v>1498.533424604288</c:v>
                </c:pt>
                <c:pt idx="54">
                  <c:v>1491.409448588712</c:v>
                </c:pt>
                <c:pt idx="55">
                  <c:v>1484.307605638237</c:v>
                </c:pt>
                <c:pt idx="56">
                  <c:v>1477.227627539062</c:v>
                </c:pt>
                <c:pt idx="57">
                  <c:v>1470.169246077387</c:v>
                </c:pt>
                <c:pt idx="58">
                  <c:v>1463.132193039412</c:v>
                </c:pt>
                <c:pt idx="59">
                  <c:v>1456.116200211337</c:v>
                </c:pt>
                <c:pt idx="60">
                  <c:v>1449.120999379363</c:v>
                </c:pt>
                <c:pt idx="61">
                  <c:v>1442.146322329687</c:v>
                </c:pt>
                <c:pt idx="62">
                  <c:v>1435.191900848512</c:v>
                </c:pt>
                <c:pt idx="63">
                  <c:v>1428.257466722037</c:v>
                </c:pt>
                <c:pt idx="64">
                  <c:v>1421.342751736463</c:v>
                </c:pt>
                <c:pt idx="65">
                  <c:v>1414.447487677988</c:v>
                </c:pt>
                <c:pt idx="66">
                  <c:v>1407.571406332812</c:v>
                </c:pt>
                <c:pt idx="67">
                  <c:v>1400.714239487138</c:v>
                </c:pt>
                <c:pt idx="68">
                  <c:v>1393.875718927162</c:v>
                </c:pt>
                <c:pt idx="69">
                  <c:v>1387.055576439087</c:v>
                </c:pt>
                <c:pt idx="70">
                  <c:v>1380.253543809112</c:v>
                </c:pt>
                <c:pt idx="71">
                  <c:v>1373.469352823437</c:v>
                </c:pt>
                <c:pt idx="72">
                  <c:v>1366.702735268263</c:v>
                </c:pt>
                <c:pt idx="73">
                  <c:v>1359.953422929787</c:v>
                </c:pt>
                <c:pt idx="74">
                  <c:v>1353.221147594212</c:v>
                </c:pt>
                <c:pt idx="75">
                  <c:v>1346.505641047738</c:v>
                </c:pt>
                <c:pt idx="76">
                  <c:v>1339.806635076563</c:v>
                </c:pt>
                <c:pt idx="77">
                  <c:v>1333.123861466887</c:v>
                </c:pt>
                <c:pt idx="78">
                  <c:v>1326.457052004912</c:v>
                </c:pt>
                <c:pt idx="79">
                  <c:v>1319.805938476838</c:v>
                </c:pt>
                <c:pt idx="80">
                  <c:v>1313.170252668862</c:v>
                </c:pt>
                <c:pt idx="81">
                  <c:v>1306.549726367187</c:v>
                </c:pt>
                <c:pt idx="82">
                  <c:v>1299.944091358012</c:v>
                </c:pt>
                <c:pt idx="83">
                  <c:v>1293.353079427538</c:v>
                </c:pt>
                <c:pt idx="84">
                  <c:v>1286.776422361962</c:v>
                </c:pt>
                <c:pt idx="85">
                  <c:v>1280.213851947487</c:v>
                </c:pt>
                <c:pt idx="86">
                  <c:v>1273.665099970312</c:v>
                </c:pt>
                <c:pt idx="87">
                  <c:v>1267.129898216637</c:v>
                </c:pt>
                <c:pt idx="88">
                  <c:v>1260.607978472662</c:v>
                </c:pt>
                <c:pt idx="89">
                  <c:v>1254.099072524587</c:v>
                </c:pt>
                <c:pt idx="90">
                  <c:v>1247.602912158613</c:v>
                </c:pt>
                <c:pt idx="91">
                  <c:v>1241.119229160937</c:v>
                </c:pt>
                <c:pt idx="92">
                  <c:v>1234.647755317762</c:v>
                </c:pt>
                <c:pt idx="93">
                  <c:v>1228.188222415287</c:v>
                </c:pt>
                <c:pt idx="94">
                  <c:v>1221.740362239712</c:v>
                </c:pt>
                <c:pt idx="95">
                  <c:v>1215.303906577238</c:v>
                </c:pt>
                <c:pt idx="96">
                  <c:v>1208.878587214062</c:v>
                </c:pt>
                <c:pt idx="97">
                  <c:v>1202.464135936387</c:v>
                </c:pt>
                <c:pt idx="98">
                  <c:v>1196.060284530412</c:v>
                </c:pt>
                <c:pt idx="99">
                  <c:v>1189.666764782337</c:v>
                </c:pt>
                <c:pt idx="100">
                  <c:v>1183.283308478362</c:v>
                </c:pt>
                <c:pt idx="101">
                  <c:v>1176.909647404687</c:v>
                </c:pt>
                <c:pt idx="102">
                  <c:v>1170.545513347512</c:v>
                </c:pt>
                <c:pt idx="103">
                  <c:v>1164.190638093037</c:v>
                </c:pt>
                <c:pt idx="104">
                  <c:v>1157.844753427462</c:v>
                </c:pt>
                <c:pt idx="105">
                  <c:v>1151.507591136987</c:v>
                </c:pt>
                <c:pt idx="106">
                  <c:v>1145.178883007812</c:v>
                </c:pt>
                <c:pt idx="107">
                  <c:v>1138.858360826137</c:v>
                </c:pt>
                <c:pt idx="108">
                  <c:v>1132.545756378162</c:v>
                </c:pt>
                <c:pt idx="109">
                  <c:v>1126.240801450087</c:v>
                </c:pt>
                <c:pt idx="110">
                  <c:v>1113.652767298438</c:v>
                </c:pt>
                <c:pt idx="111">
                  <c:v>1107.369151647263</c:v>
                </c:pt>
                <c:pt idx="112">
                  <c:v>1101.092112660788</c:v>
                </c:pt>
                <c:pt idx="113">
                  <c:v>1094.821382125212</c:v>
                </c:pt>
                <c:pt idx="114">
                  <c:v>1088.556691826738</c:v>
                </c:pt>
                <c:pt idx="115">
                  <c:v>1082.297773551562</c:v>
                </c:pt>
                <c:pt idx="116">
                  <c:v>1076.044359085887</c:v>
                </c:pt>
                <c:pt idx="117">
                  <c:v>1069.796180215912</c:v>
                </c:pt>
                <c:pt idx="118">
                  <c:v>1063.552968727838</c:v>
                </c:pt>
                <c:pt idx="119">
                  <c:v>1057.314456407863</c:v>
                </c:pt>
                <c:pt idx="120">
                  <c:v>1051.080375042187</c:v>
                </c:pt>
                <c:pt idx="121">
                  <c:v>1044.850456417013</c:v>
                </c:pt>
                <c:pt idx="122">
                  <c:v>1038.624432318534</c:v>
                </c:pt>
                <c:pt idx="123">
                  <c:v>1032.402034532962</c:v>
                </c:pt>
                <c:pt idx="124">
                  <c:v>1026.182994846487</c:v>
                </c:pt>
                <c:pt idx="125">
                  <c:v>1019.967045045312</c:v>
                </c:pt>
                <c:pt idx="126">
                  <c:v>1013.753916915638</c:v>
                </c:pt>
                <c:pt idx="127">
                  <c:v>1007.543342243662</c:v>
                </c:pt>
                <c:pt idx="128">
                  <c:v>1001.335052815587</c:v>
                </c:pt>
                <c:pt idx="129">
                  <c:v>995.128780417613</c:v>
                </c:pt>
                <c:pt idx="130">
                  <c:v>988.9242568359357</c:v>
                </c:pt>
                <c:pt idx="131">
                  <c:v>982.7212138567624</c:v>
                </c:pt>
                <c:pt idx="132">
                  <c:v>976.519383266288</c:v>
                </c:pt>
                <c:pt idx="133">
                  <c:v>970.3184968507126</c:v>
                </c:pt>
                <c:pt idx="134">
                  <c:v>964.1182863962375</c:v>
                </c:pt>
                <c:pt idx="135">
                  <c:v>957.9184836890625</c:v>
                </c:pt>
                <c:pt idx="136">
                  <c:v>951.718820515388</c:v>
                </c:pt>
                <c:pt idx="137">
                  <c:v>945.5190286614127</c:v>
                </c:pt>
                <c:pt idx="138">
                  <c:v>939.3188399133375</c:v>
                </c:pt>
                <c:pt idx="139">
                  <c:v>933.117986057363</c:v>
                </c:pt>
                <c:pt idx="140">
                  <c:v>926.9161988796876</c:v>
                </c:pt>
                <c:pt idx="141">
                  <c:v>920.7132101665125</c:v>
                </c:pt>
                <c:pt idx="142">
                  <c:v>914.5087517040375</c:v>
                </c:pt>
                <c:pt idx="143">
                  <c:v>908.3025552784624</c:v>
                </c:pt>
                <c:pt idx="144">
                  <c:v>902.0943526759875</c:v>
                </c:pt>
                <c:pt idx="145">
                  <c:v>895.8838756828125</c:v>
                </c:pt>
                <c:pt idx="146">
                  <c:v>889.6708560851375</c:v>
                </c:pt>
                <c:pt idx="147">
                  <c:v>883.4550256691622</c:v>
                </c:pt>
                <c:pt idx="148">
                  <c:v>877.2361162210875</c:v>
                </c:pt>
                <c:pt idx="149">
                  <c:v>871.013859527113</c:v>
                </c:pt>
                <c:pt idx="150">
                  <c:v>864.7879873734375</c:v>
                </c:pt>
                <c:pt idx="151">
                  <c:v>852.3243238317874</c:v>
                </c:pt>
                <c:pt idx="152">
                  <c:v>846.0859960162125</c:v>
                </c:pt>
                <c:pt idx="153">
                  <c:v>839.842979885735</c:v>
                </c:pt>
                <c:pt idx="154">
                  <c:v>833.595007226563</c:v>
                </c:pt>
                <c:pt idx="155">
                  <c:v>827.3418098248874</c:v>
                </c:pt>
                <c:pt idx="156">
                  <c:v>821.0831194669125</c:v>
                </c:pt>
                <c:pt idx="157">
                  <c:v>814.8186679388372</c:v>
                </c:pt>
                <c:pt idx="158">
                  <c:v>808.5481870268625</c:v>
                </c:pt>
                <c:pt idx="159">
                  <c:v>802.271408517188</c:v>
                </c:pt>
                <c:pt idx="160">
                  <c:v>795.9880641960123</c:v>
                </c:pt>
                <c:pt idx="161">
                  <c:v>789.6978858495375</c:v>
                </c:pt>
                <c:pt idx="162">
                  <c:v>777.0959542254872</c:v>
                </c:pt>
                <c:pt idx="163">
                  <c:v>770.783664520313</c:v>
                </c:pt>
                <c:pt idx="164">
                  <c:v>764.4634679346372</c:v>
                </c:pt>
                <c:pt idx="165">
                  <c:v>758.1350962546625</c:v>
                </c:pt>
                <c:pt idx="166">
                  <c:v>751.798281266588</c:v>
                </c:pt>
                <c:pt idx="167">
                  <c:v>745.4527547566125</c:v>
                </c:pt>
                <c:pt idx="168">
                  <c:v>739.0982485109375</c:v>
                </c:pt>
                <c:pt idx="169">
                  <c:v>732.7344943157622</c:v>
                </c:pt>
                <c:pt idx="170">
                  <c:v>726.3612239572872</c:v>
                </c:pt>
                <c:pt idx="171">
                  <c:v>719.9781692217125</c:v>
                </c:pt>
                <c:pt idx="172">
                  <c:v>713.5850618952362</c:v>
                </c:pt>
                <c:pt idx="173">
                  <c:v>707.1816337640625</c:v>
                </c:pt>
                <c:pt idx="174">
                  <c:v>700.7676166143874</c:v>
                </c:pt>
                <c:pt idx="175">
                  <c:v>687.9067424043373</c:v>
                </c:pt>
                <c:pt idx="176">
                  <c:v>681.459348916363</c:v>
                </c:pt>
                <c:pt idx="177">
                  <c:v>675.0002935546875</c:v>
                </c:pt>
                <c:pt idx="178">
                  <c:v>668.5293081055124</c:v>
                </c:pt>
                <c:pt idx="179">
                  <c:v>662.0461243550374</c:v>
                </c:pt>
                <c:pt idx="180">
                  <c:v>655.5504740894623</c:v>
                </c:pt>
                <c:pt idx="181">
                  <c:v>649.0420890949861</c:v>
                </c:pt>
                <c:pt idx="182">
                  <c:v>642.5207011578125</c:v>
                </c:pt>
                <c:pt idx="183">
                  <c:v>635.9860420641375</c:v>
                </c:pt>
                <c:pt idx="184">
                  <c:v>629.4378436001625</c:v>
                </c:pt>
                <c:pt idx="185">
                  <c:v>622.875837552088</c:v>
                </c:pt>
                <c:pt idx="186">
                  <c:v>616.299755706113</c:v>
                </c:pt>
                <c:pt idx="187">
                  <c:v>609.7093298484373</c:v>
                </c:pt>
                <c:pt idx="188">
                  <c:v>603.1042917652623</c:v>
                </c:pt>
                <c:pt idx="189">
                  <c:v>596.484373242788</c:v>
                </c:pt>
                <c:pt idx="190">
                  <c:v>589.8493060672125</c:v>
                </c:pt>
                <c:pt idx="191">
                  <c:v>583.1988220247371</c:v>
                </c:pt>
                <c:pt idx="192">
                  <c:v>576.5326529015624</c:v>
                </c:pt>
                <c:pt idx="193">
                  <c:v>569.8505304838873</c:v>
                </c:pt>
                <c:pt idx="194">
                  <c:v>563.1521865579125</c:v>
                </c:pt>
                <c:pt idx="195">
                  <c:v>556.4373529098375</c:v>
                </c:pt>
                <c:pt idx="196">
                  <c:v>549.7057613258625</c:v>
                </c:pt>
                <c:pt idx="197">
                  <c:v>542.9571435921874</c:v>
                </c:pt>
                <c:pt idx="198">
                  <c:v>536.1912314950123</c:v>
                </c:pt>
                <c:pt idx="199">
                  <c:v>529.4077568205373</c:v>
                </c:pt>
                <c:pt idx="200">
                  <c:v>522.6064513549624</c:v>
                </c:pt>
                <c:pt idx="201">
                  <c:v>515.7870468844872</c:v>
                </c:pt>
                <c:pt idx="202">
                  <c:v>508.9492751953125</c:v>
                </c:pt>
                <c:pt idx="203">
                  <c:v>502.0928680736374</c:v>
                </c:pt>
                <c:pt idx="204">
                  <c:v>495.2175573056625</c:v>
                </c:pt>
                <c:pt idx="205">
                  <c:v>488.3230746775876</c:v>
                </c:pt>
                <c:pt idx="206">
                  <c:v>481.4091519756116</c:v>
                </c:pt>
                <c:pt idx="207">
                  <c:v>474.4755209859372</c:v>
                </c:pt>
                <c:pt idx="208">
                  <c:v>467.5219134947624</c:v>
                </c:pt>
                <c:pt idx="209">
                  <c:v>460.5480612882872</c:v>
                </c:pt>
                <c:pt idx="210">
                  <c:v>453.5536961527123</c:v>
                </c:pt>
                <c:pt idx="211">
                  <c:v>446.5385498742376</c:v>
                </c:pt>
                <c:pt idx="212">
                  <c:v>439.5023542390622</c:v>
                </c:pt>
                <c:pt idx="213">
                  <c:v>432.4448410333877</c:v>
                </c:pt>
                <c:pt idx="214">
                  <c:v>425.3657420434124</c:v>
                </c:pt>
                <c:pt idx="215">
                  <c:v>418.2647890553371</c:v>
                </c:pt>
                <c:pt idx="216">
                  <c:v>411.1417138553625</c:v>
                </c:pt>
                <c:pt idx="217">
                  <c:v>403.9962482296866</c:v>
                </c:pt>
                <c:pt idx="218">
                  <c:v>396.8281239645119</c:v>
                </c:pt>
                <c:pt idx="219">
                  <c:v>389.6370728460374</c:v>
                </c:pt>
                <c:pt idx="220">
                  <c:v>382.4228266604625</c:v>
                </c:pt>
                <c:pt idx="221">
                  <c:v>375.185117193987</c:v>
                </c:pt>
                <c:pt idx="222">
                  <c:v>367.9236762328121</c:v>
                </c:pt>
                <c:pt idx="223">
                  <c:v>360.6382355631372</c:v>
                </c:pt>
                <c:pt idx="224">
                  <c:v>353.3285269711619</c:v>
                </c:pt>
                <c:pt idx="225">
                  <c:v>345.9942822430871</c:v>
                </c:pt>
                <c:pt idx="226">
                  <c:v>338.6352331651124</c:v>
                </c:pt>
                <c:pt idx="227">
                  <c:v>331.251111523437</c:v>
                </c:pt>
                <c:pt idx="228">
                  <c:v>323.8416491042621</c:v>
                </c:pt>
                <c:pt idx="229">
                  <c:v>316.4065776937871</c:v>
                </c:pt>
                <c:pt idx="230">
                  <c:v>308.9456290782118</c:v>
                </c:pt>
                <c:pt idx="231">
                  <c:v>301.458535043737</c:v>
                </c:pt>
                <c:pt idx="232">
                  <c:v>293.9450273765624</c:v>
                </c:pt>
                <c:pt idx="233">
                  <c:v>286.4048378628869</c:v>
                </c:pt>
                <c:pt idx="234">
                  <c:v>278.837698288912</c:v>
                </c:pt>
                <c:pt idx="235">
                  <c:v>271.2433404408371</c:v>
                </c:pt>
                <c:pt idx="236">
                  <c:v>263.6214961048622</c:v>
                </c:pt>
                <c:pt idx="237">
                  <c:v>255.971897067187</c:v>
                </c:pt>
                <c:pt idx="238">
                  <c:v>248.2942751140122</c:v>
                </c:pt>
                <c:pt idx="239">
                  <c:v>240.5883620315374</c:v>
                </c:pt>
                <c:pt idx="240">
                  <c:v>232.853889605962</c:v>
                </c:pt>
                <c:pt idx="241">
                  <c:v>225.0905896234872</c:v>
                </c:pt>
                <c:pt idx="242">
                  <c:v>217.2981938703124</c:v>
                </c:pt>
                <c:pt idx="243">
                  <c:v>209.476434132637</c:v>
                </c:pt>
                <c:pt idx="244">
                  <c:v>201.625042196662</c:v>
                </c:pt>
                <c:pt idx="245">
                  <c:v>193.7437498485872</c:v>
                </c:pt>
                <c:pt idx="246">
                  <c:v>177.890391060937</c:v>
                </c:pt>
                <c:pt idx="247">
                  <c:v>169.9177881937621</c:v>
                </c:pt>
                <c:pt idx="248">
                  <c:v>161.914212059287</c:v>
                </c:pt>
                <c:pt idx="249">
                  <c:v>153.879394443712</c:v>
                </c:pt>
                <c:pt idx="250">
                  <c:v>145.8130671332374</c:v>
                </c:pt>
                <c:pt idx="251">
                  <c:v>137.7149619140619</c:v>
                </c:pt>
                <c:pt idx="252">
                  <c:v>129.5848105723871</c:v>
                </c:pt>
                <c:pt idx="253">
                  <c:v>121.4223448944122</c:v>
                </c:pt>
                <c:pt idx="254">
                  <c:v>113.2272966663368</c:v>
                </c:pt>
                <c:pt idx="255">
                  <c:v>104.999397674362</c:v>
                </c:pt>
                <c:pt idx="256">
                  <c:v>96.73837970468728</c:v>
                </c:pt>
                <c:pt idx="257">
                  <c:v>88.44397454351226</c:v>
                </c:pt>
                <c:pt idx="258">
                  <c:v>80.11591397703706</c:v>
                </c:pt>
                <c:pt idx="259">
                  <c:v>71.75392979146226</c:v>
                </c:pt>
                <c:pt idx="260">
                  <c:v>63.35775377298727</c:v>
                </c:pt>
                <c:pt idx="261">
                  <c:v>54.92711770781193</c:v>
                </c:pt>
                <c:pt idx="262">
                  <c:v>46.46175338213697</c:v>
                </c:pt>
                <c:pt idx="263">
                  <c:v>37.96139258216225</c:v>
                </c:pt>
                <c:pt idx="264">
                  <c:v>29.42576709408695</c:v>
                </c:pt>
                <c:pt idx="265">
                  <c:v>20.85460870411225</c:v>
                </c:pt>
                <c:pt idx="266">
                  <c:v>12.2476491984371</c:v>
                </c:pt>
                <c:pt idx="267">
                  <c:v>3.604620363261802</c:v>
                </c:pt>
                <c:pt idx="268">
                  <c:v>-5.074746015212896</c:v>
                </c:pt>
              </c:numCache>
            </c:numRef>
          </c:xVal>
          <c:yVal>
            <c:numRef>
              <c:f>Sheet1!$N$4:$N$272</c:f>
              <c:numCache>
                <c:formatCode>0.0</c:formatCode>
                <c:ptCount val="269"/>
                <c:pt idx="0">
                  <c:v>11.90412044374009</c:v>
                </c:pt>
                <c:pt idx="1">
                  <c:v>9.348558655279055</c:v>
                </c:pt>
                <c:pt idx="2">
                  <c:v>10.20866689871215</c:v>
                </c:pt>
                <c:pt idx="3">
                  <c:v>9.818228454172347</c:v>
                </c:pt>
                <c:pt idx="4">
                  <c:v>10.44088186192674</c:v>
                </c:pt>
                <c:pt idx="5">
                  <c:v>9.710827464788718</c:v>
                </c:pt>
                <c:pt idx="6">
                  <c:v>9.97277051712724</c:v>
                </c:pt>
                <c:pt idx="7">
                  <c:v>10.80834678010855</c:v>
                </c:pt>
                <c:pt idx="8">
                  <c:v>9.811922470137468</c:v>
                </c:pt>
                <c:pt idx="9">
                  <c:v>10.07475395417254</c:v>
                </c:pt>
                <c:pt idx="10">
                  <c:v>10.01403678606002</c:v>
                </c:pt>
                <c:pt idx="11">
                  <c:v>10.26748656859884</c:v>
                </c:pt>
                <c:pt idx="12">
                  <c:v>10.76539152282961</c:v>
                </c:pt>
                <c:pt idx="13">
                  <c:v>10.14216659681043</c:v>
                </c:pt>
                <c:pt idx="14">
                  <c:v>10.83092811691904</c:v>
                </c:pt>
                <c:pt idx="15">
                  <c:v>9.28444941990637</c:v>
                </c:pt>
                <c:pt idx="16">
                  <c:v>9.711563353947935</c:v>
                </c:pt>
                <c:pt idx="17">
                  <c:v>10.80606794468461</c:v>
                </c:pt>
                <c:pt idx="18">
                  <c:v>10.43186100062801</c:v>
                </c:pt>
                <c:pt idx="19">
                  <c:v>9.934445482787362</c:v>
                </c:pt>
                <c:pt idx="20">
                  <c:v>9.36570786111329</c:v>
                </c:pt>
                <c:pt idx="21">
                  <c:v>10.22075624817722</c:v>
                </c:pt>
                <c:pt idx="22">
                  <c:v>10.21007722375822</c:v>
                </c:pt>
                <c:pt idx="23">
                  <c:v>10.72230986257319</c:v>
                </c:pt>
                <c:pt idx="24">
                  <c:v>10.5978074941084</c:v>
                </c:pt>
                <c:pt idx="25">
                  <c:v>10.8329232833818</c:v>
                </c:pt>
                <c:pt idx="26">
                  <c:v>10.15531082159305</c:v>
                </c:pt>
                <c:pt idx="27">
                  <c:v>10.7274355714781</c:v>
                </c:pt>
                <c:pt idx="28">
                  <c:v>10.75513560144498</c:v>
                </c:pt>
                <c:pt idx="29">
                  <c:v>10.59076654271762</c:v>
                </c:pt>
                <c:pt idx="30">
                  <c:v>10.26389193250477</c:v>
                </c:pt>
                <c:pt idx="31">
                  <c:v>11.67558996084778</c:v>
                </c:pt>
                <c:pt idx="32">
                  <c:v>9.758554143227425</c:v>
                </c:pt>
                <c:pt idx="33">
                  <c:v>11.6801235989902</c:v>
                </c:pt>
                <c:pt idx="34">
                  <c:v>9.661616090973305</c:v>
                </c:pt>
                <c:pt idx="35">
                  <c:v>9.717312577018831</c:v>
                </c:pt>
                <c:pt idx="36">
                  <c:v>9.90570384822949</c:v>
                </c:pt>
                <c:pt idx="37">
                  <c:v>9.877931828976222</c:v>
                </c:pt>
                <c:pt idx="38">
                  <c:v>9.817275726669418</c:v>
                </c:pt>
                <c:pt idx="39">
                  <c:v>9.733959454333441</c:v>
                </c:pt>
                <c:pt idx="40">
                  <c:v>9.920254699818071</c:v>
                </c:pt>
                <c:pt idx="41">
                  <c:v>9.51329547164134</c:v>
                </c:pt>
                <c:pt idx="42">
                  <c:v>9.479127134724858</c:v>
                </c:pt>
                <c:pt idx="43">
                  <c:v>9.40504475405798</c:v>
                </c:pt>
                <c:pt idx="44">
                  <c:v>9.683067619571191</c:v>
                </c:pt>
                <c:pt idx="45">
                  <c:v>9.71666408548862</c:v>
                </c:pt>
                <c:pt idx="46">
                  <c:v>9.842820999367487</c:v>
                </c:pt>
                <c:pt idx="47">
                  <c:v>10.14333645298386</c:v>
                </c:pt>
                <c:pt idx="48">
                  <c:v>10.07519657609237</c:v>
                </c:pt>
                <c:pt idx="49">
                  <c:v>9.97333510550767</c:v>
                </c:pt>
                <c:pt idx="50">
                  <c:v>9.69588547000935</c:v>
                </c:pt>
                <c:pt idx="51">
                  <c:v>10.42110065983434</c:v>
                </c:pt>
                <c:pt idx="52">
                  <c:v>9.604162157584197</c:v>
                </c:pt>
                <c:pt idx="53">
                  <c:v>12.9</c:v>
                </c:pt>
                <c:pt idx="54">
                  <c:v>10.72790392752846</c:v>
                </c:pt>
                <c:pt idx="55">
                  <c:v>10.24818381834032</c:v>
                </c:pt>
                <c:pt idx="56">
                  <c:v>9.589992486487796</c:v>
                </c:pt>
                <c:pt idx="57">
                  <c:v>10.44509001913541</c:v>
                </c:pt>
                <c:pt idx="58">
                  <c:v>9.131869416208378</c:v>
                </c:pt>
                <c:pt idx="59">
                  <c:v>10.93376847467088</c:v>
                </c:pt>
                <c:pt idx="60">
                  <c:v>13.26311197610818</c:v>
                </c:pt>
                <c:pt idx="61">
                  <c:v>10.84225702664967</c:v>
                </c:pt>
                <c:pt idx="62">
                  <c:v>10.4451526137294</c:v>
                </c:pt>
                <c:pt idx="63">
                  <c:v>10.21827776307154</c:v>
                </c:pt>
                <c:pt idx="64">
                  <c:v>10.06987776224608</c:v>
                </c:pt>
                <c:pt idx="65">
                  <c:v>9.08089514702227</c:v>
                </c:pt>
                <c:pt idx="66">
                  <c:v>9.705100997434067</c:v>
                </c:pt>
                <c:pt idx="67">
                  <c:v>9.924036281179137</c:v>
                </c:pt>
                <c:pt idx="68">
                  <c:v>10.64852555195307</c:v>
                </c:pt>
                <c:pt idx="69">
                  <c:v>10.08783645398786</c:v>
                </c:pt>
                <c:pt idx="70">
                  <c:v>9.49448592996521</c:v>
                </c:pt>
                <c:pt idx="71">
                  <c:v>10.33930228242717</c:v>
                </c:pt>
                <c:pt idx="72">
                  <c:v>9.96289137324557</c:v>
                </c:pt>
                <c:pt idx="73">
                  <c:v>8.857185394551906</c:v>
                </c:pt>
                <c:pt idx="74">
                  <c:v>9.709894012933533</c:v>
                </c:pt>
                <c:pt idx="75">
                  <c:v>9.99280484726079</c:v>
                </c:pt>
                <c:pt idx="76">
                  <c:v>9.420602263162816</c:v>
                </c:pt>
                <c:pt idx="77">
                  <c:v>9.758005180374621</c:v>
                </c:pt>
                <c:pt idx="78">
                  <c:v>9.67343809228437</c:v>
                </c:pt>
                <c:pt idx="79">
                  <c:v>9.564880542246864</c:v>
                </c:pt>
                <c:pt idx="80">
                  <c:v>10.20680594923405</c:v>
                </c:pt>
                <c:pt idx="81">
                  <c:v>10.33353144116197</c:v>
                </c:pt>
                <c:pt idx="82">
                  <c:v>10.50046276599715</c:v>
                </c:pt>
                <c:pt idx="83">
                  <c:v>10.00422489437764</c:v>
                </c:pt>
                <c:pt idx="84">
                  <c:v>10.30244645764622</c:v>
                </c:pt>
                <c:pt idx="85">
                  <c:v>10.4002174296292</c:v>
                </c:pt>
                <c:pt idx="86">
                  <c:v>10.071234191266</c:v>
                </c:pt>
                <c:pt idx="87">
                  <c:v>9.87664944972715</c:v>
                </c:pt>
                <c:pt idx="88">
                  <c:v>10.3978948374152</c:v>
                </c:pt>
                <c:pt idx="89">
                  <c:v>10.11663783160323</c:v>
                </c:pt>
                <c:pt idx="90">
                  <c:v>9.651567196221553</c:v>
                </c:pt>
                <c:pt idx="91">
                  <c:v>10.08421629521374</c:v>
                </c:pt>
                <c:pt idx="92">
                  <c:v>10.41146793289806</c:v>
                </c:pt>
                <c:pt idx="93">
                  <c:v>9.426360762492109</c:v>
                </c:pt>
                <c:pt idx="94">
                  <c:v>10.8791567120811</c:v>
                </c:pt>
                <c:pt idx="95">
                  <c:v>10.44750077582425</c:v>
                </c:pt>
                <c:pt idx="96">
                  <c:v>10.8987151174463</c:v>
                </c:pt>
                <c:pt idx="97">
                  <c:v>9.56624160868099</c:v>
                </c:pt>
                <c:pt idx="98">
                  <c:v>11.15146638747786</c:v>
                </c:pt>
                <c:pt idx="99">
                  <c:v>11.36981242870078</c:v>
                </c:pt>
                <c:pt idx="100">
                  <c:v>9.915224225990813</c:v>
                </c:pt>
                <c:pt idx="101">
                  <c:v>10.39131855112242</c:v>
                </c:pt>
                <c:pt idx="102">
                  <c:v>10.66748968534534</c:v>
                </c:pt>
                <c:pt idx="103">
                  <c:v>10.78125115539616</c:v>
                </c:pt>
                <c:pt idx="104">
                  <c:v>10.73907098656081</c:v>
                </c:pt>
                <c:pt idx="105">
                  <c:v>10.22186869470744</c:v>
                </c:pt>
                <c:pt idx="106">
                  <c:v>11.32330539324584</c:v>
                </c:pt>
                <c:pt idx="107">
                  <c:v>11.07185810702748</c:v>
                </c:pt>
                <c:pt idx="108">
                  <c:v>11.07662045710004</c:v>
                </c:pt>
                <c:pt idx="109">
                  <c:v>10.43519480819418</c:v>
                </c:pt>
                <c:pt idx="110">
                  <c:v>10.43686261613378</c:v>
                </c:pt>
                <c:pt idx="111">
                  <c:v>10.62840090332294</c:v>
                </c:pt>
                <c:pt idx="112">
                  <c:v>10.27805916887303</c:v>
                </c:pt>
                <c:pt idx="113">
                  <c:v>13.19909360357147</c:v>
                </c:pt>
                <c:pt idx="114">
                  <c:v>10.60211462932966</c:v>
                </c:pt>
                <c:pt idx="115">
                  <c:v>9.813728672770845</c:v>
                </c:pt>
                <c:pt idx="116">
                  <c:v>10.56321900693545</c:v>
                </c:pt>
                <c:pt idx="117">
                  <c:v>10.18483521430837</c:v>
                </c:pt>
                <c:pt idx="118">
                  <c:v>10.33974062065771</c:v>
                </c:pt>
                <c:pt idx="119">
                  <c:v>10.32070135746606</c:v>
                </c:pt>
                <c:pt idx="120">
                  <c:v>10.61764705882353</c:v>
                </c:pt>
                <c:pt idx="121">
                  <c:v>10.2511174682639</c:v>
                </c:pt>
                <c:pt idx="122">
                  <c:v>9.51908435144769</c:v>
                </c:pt>
                <c:pt idx="123">
                  <c:v>11.26609541454377</c:v>
                </c:pt>
                <c:pt idx="124">
                  <c:v>10.50439288901091</c:v>
                </c:pt>
                <c:pt idx="125">
                  <c:v>10.34365913665847</c:v>
                </c:pt>
                <c:pt idx="126">
                  <c:v>10.05129360278028</c:v>
                </c:pt>
                <c:pt idx="127">
                  <c:v>10.11498197540988</c:v>
                </c:pt>
                <c:pt idx="128">
                  <c:v>7.71347579490163</c:v>
                </c:pt>
                <c:pt idx="129">
                  <c:v>9.34540631895216</c:v>
                </c:pt>
                <c:pt idx="130">
                  <c:v>11.30550284629981</c:v>
                </c:pt>
                <c:pt idx="131">
                  <c:v>9.96057571964956</c:v>
                </c:pt>
                <c:pt idx="132">
                  <c:v>10.34923843094137</c:v>
                </c:pt>
                <c:pt idx="133">
                  <c:v>10.52634668057911</c:v>
                </c:pt>
                <c:pt idx="134">
                  <c:v>10.39578461353961</c:v>
                </c:pt>
                <c:pt idx="135">
                  <c:v>10.0968137254902</c:v>
                </c:pt>
                <c:pt idx="136">
                  <c:v>10.55917436557128</c:v>
                </c:pt>
                <c:pt idx="137">
                  <c:v>10.72949189874828</c:v>
                </c:pt>
                <c:pt idx="138">
                  <c:v>9.630989592720567</c:v>
                </c:pt>
                <c:pt idx="139">
                  <c:v>10.68730754312221</c:v>
                </c:pt>
                <c:pt idx="140">
                  <c:v>10.42717457334463</c:v>
                </c:pt>
                <c:pt idx="141">
                  <c:v>10.50416114999054</c:v>
                </c:pt>
                <c:pt idx="142">
                  <c:v>10.90977684050405</c:v>
                </c:pt>
                <c:pt idx="143">
                  <c:v>10.59648751586966</c:v>
                </c:pt>
                <c:pt idx="144">
                  <c:v>10.71196031856923</c:v>
                </c:pt>
                <c:pt idx="145">
                  <c:v>10.25445454972238</c:v>
                </c:pt>
                <c:pt idx="146">
                  <c:v>10.49548365601747</c:v>
                </c:pt>
                <c:pt idx="147">
                  <c:v>10.31585413051892</c:v>
                </c:pt>
                <c:pt idx="148">
                  <c:v>10.63620337724995</c:v>
                </c:pt>
                <c:pt idx="149">
                  <c:v>10.16756266800025</c:v>
                </c:pt>
                <c:pt idx="150">
                  <c:v>10.5548831651798</c:v>
                </c:pt>
                <c:pt idx="151">
                  <c:v>10.63237134653611</c:v>
                </c:pt>
                <c:pt idx="152">
                  <c:v>10.36409736308316</c:v>
                </c:pt>
                <c:pt idx="153">
                  <c:v>10.23121511378274</c:v>
                </c:pt>
                <c:pt idx="154">
                  <c:v>10.64282117982714</c:v>
                </c:pt>
                <c:pt idx="155">
                  <c:v>10.85895407255034</c:v>
                </c:pt>
                <c:pt idx="156">
                  <c:v>10.60111696224054</c:v>
                </c:pt>
                <c:pt idx="157">
                  <c:v>10.30025391451545</c:v>
                </c:pt>
                <c:pt idx="158">
                  <c:v>10.26144426642252</c:v>
                </c:pt>
                <c:pt idx="159">
                  <c:v>9.96741037338536</c:v>
                </c:pt>
                <c:pt idx="160">
                  <c:v>9.629391900280556</c:v>
                </c:pt>
                <c:pt idx="161">
                  <c:v>11.07633318010844</c:v>
                </c:pt>
                <c:pt idx="162">
                  <c:v>10.05975335225604</c:v>
                </c:pt>
                <c:pt idx="163">
                  <c:v>10.33532782740603</c:v>
                </c:pt>
                <c:pt idx="164">
                  <c:v>10.19484671620087</c:v>
                </c:pt>
                <c:pt idx="165">
                  <c:v>9.868878422527731</c:v>
                </c:pt>
                <c:pt idx="166">
                  <c:v>9.306956284758006</c:v>
                </c:pt>
                <c:pt idx="167">
                  <c:v>10.1684031805623</c:v>
                </c:pt>
                <c:pt idx="168">
                  <c:v>10.05129650507328</c:v>
                </c:pt>
                <c:pt idx="169">
                  <c:v>10.02675718457197</c:v>
                </c:pt>
                <c:pt idx="170">
                  <c:v>9.333178898936</c:v>
                </c:pt>
                <c:pt idx="171">
                  <c:v>10.35480797160488</c:v>
                </c:pt>
                <c:pt idx="172">
                  <c:v>10.25090193424464</c:v>
                </c:pt>
                <c:pt idx="173">
                  <c:v>10.2279328492439</c:v>
                </c:pt>
                <c:pt idx="174">
                  <c:v>10.18989804779211</c:v>
                </c:pt>
                <c:pt idx="175">
                  <c:v>9.25733189669686</c:v>
                </c:pt>
                <c:pt idx="176">
                  <c:v>10.2746314406656</c:v>
                </c:pt>
                <c:pt idx="177">
                  <c:v>10.2733048198295</c:v>
                </c:pt>
                <c:pt idx="178">
                  <c:v>10.32494570862053</c:v>
                </c:pt>
                <c:pt idx="179">
                  <c:v>10.7751096614554</c:v>
                </c:pt>
                <c:pt idx="180">
                  <c:v>9.823553330250505</c:v>
                </c:pt>
                <c:pt idx="181">
                  <c:v>10.61188287171801</c:v>
                </c:pt>
                <c:pt idx="182">
                  <c:v>10.56304917790378</c:v>
                </c:pt>
                <c:pt idx="183">
                  <c:v>10.17674641635618</c:v>
                </c:pt>
                <c:pt idx="184">
                  <c:v>10.73261161141981</c:v>
                </c:pt>
                <c:pt idx="185">
                  <c:v>10.43370487404601</c:v>
                </c:pt>
                <c:pt idx="186">
                  <c:v>10.89190467183658</c:v>
                </c:pt>
                <c:pt idx="187">
                  <c:v>10.3875168387966</c:v>
                </c:pt>
                <c:pt idx="188">
                  <c:v>10.34673796508525</c:v>
                </c:pt>
                <c:pt idx="189">
                  <c:v>9.09261280832274</c:v>
                </c:pt>
                <c:pt idx="190">
                  <c:v>9.376832783178521</c:v>
                </c:pt>
                <c:pt idx="191">
                  <c:v>10.54845603580077</c:v>
                </c:pt>
                <c:pt idx="192">
                  <c:v>9.718744731261038</c:v>
                </c:pt>
                <c:pt idx="193">
                  <c:v>9.92415601788292</c:v>
                </c:pt>
                <c:pt idx="194">
                  <c:v>8.745651879636867</c:v>
                </c:pt>
                <c:pt idx="195">
                  <c:v>10.52790015296452</c:v>
                </c:pt>
                <c:pt idx="196">
                  <c:v>10.99143632064338</c:v>
                </c:pt>
                <c:pt idx="197">
                  <c:v>11.48705343981131</c:v>
                </c:pt>
                <c:pt idx="198">
                  <c:v>10.31757868881517</c:v>
                </c:pt>
                <c:pt idx="199">
                  <c:v>10.77554461274956</c:v>
                </c:pt>
                <c:pt idx="200">
                  <c:v>9.554320216030833</c:v>
                </c:pt>
                <c:pt idx="201">
                  <c:v>10.08728750327694</c:v>
                </c:pt>
                <c:pt idx="202">
                  <c:v>10.26736320811692</c:v>
                </c:pt>
                <c:pt idx="203">
                  <c:v>10.30221653878943</c:v>
                </c:pt>
                <c:pt idx="204">
                  <c:v>8.924120562598648</c:v>
                </c:pt>
                <c:pt idx="205">
                  <c:v>9.592323330534318</c:v>
                </c:pt>
                <c:pt idx="206">
                  <c:v>9.953399986304182</c:v>
                </c:pt>
                <c:pt idx="207">
                  <c:v>10.33089082318444</c:v>
                </c:pt>
                <c:pt idx="208">
                  <c:v>10.68755617696994</c:v>
                </c:pt>
                <c:pt idx="209">
                  <c:v>10.24572503419973</c:v>
                </c:pt>
                <c:pt idx="210">
                  <c:v>10.43802495193211</c:v>
                </c:pt>
                <c:pt idx="211">
                  <c:v>10.66700645964332</c:v>
                </c:pt>
                <c:pt idx="212">
                  <c:v>10.81971261787158</c:v>
                </c:pt>
                <c:pt idx="213">
                  <c:v>10.57923517674801</c:v>
                </c:pt>
                <c:pt idx="214">
                  <c:v>10.45020000620174</c:v>
                </c:pt>
                <c:pt idx="215">
                  <c:v>10.44582265073003</c:v>
                </c:pt>
                <c:pt idx="216">
                  <c:v>10.93256327700876</c:v>
                </c:pt>
                <c:pt idx="217">
                  <c:v>10.77547668813718</c:v>
                </c:pt>
                <c:pt idx="218">
                  <c:v>10.5051999357445</c:v>
                </c:pt>
                <c:pt idx="219">
                  <c:v>10.31621145455296</c:v>
                </c:pt>
                <c:pt idx="220">
                  <c:v>10.86183395291202</c:v>
                </c:pt>
                <c:pt idx="221">
                  <c:v>10.14192403533942</c:v>
                </c:pt>
                <c:pt idx="222">
                  <c:v>10.96269759586203</c:v>
                </c:pt>
                <c:pt idx="223">
                  <c:v>11.1696684970692</c:v>
                </c:pt>
                <c:pt idx="224">
                  <c:v>10.78195859349326</c:v>
                </c:pt>
                <c:pt idx="225">
                  <c:v>10.91810243650533</c:v>
                </c:pt>
                <c:pt idx="226">
                  <c:v>10.53089653331554</c:v>
                </c:pt>
                <c:pt idx="227">
                  <c:v>10.9850549198209</c:v>
                </c:pt>
                <c:pt idx="228">
                  <c:v>11.13323415898961</c:v>
                </c:pt>
                <c:pt idx="229">
                  <c:v>10.99725836280458</c:v>
                </c:pt>
                <c:pt idx="230">
                  <c:v>10.50895751738096</c:v>
                </c:pt>
                <c:pt idx="231">
                  <c:v>10.90674480773185</c:v>
                </c:pt>
                <c:pt idx="232">
                  <c:v>11.27020478957152</c:v>
                </c:pt>
                <c:pt idx="233">
                  <c:v>10.69437871812273</c:v>
                </c:pt>
                <c:pt idx="234">
                  <c:v>10.77122617933316</c:v>
                </c:pt>
                <c:pt idx="235">
                  <c:v>10.82180305019461</c:v>
                </c:pt>
                <c:pt idx="236">
                  <c:v>10.08989563567362</c:v>
                </c:pt>
                <c:pt idx="237">
                  <c:v>10.69854385762163</c:v>
                </c:pt>
                <c:pt idx="238">
                  <c:v>10.49407645685817</c:v>
                </c:pt>
                <c:pt idx="239">
                  <c:v>10.72059363459005</c:v>
                </c:pt>
                <c:pt idx="240">
                  <c:v>10.80276184652001</c:v>
                </c:pt>
                <c:pt idx="241">
                  <c:v>10.84768320736116</c:v>
                </c:pt>
                <c:pt idx="242">
                  <c:v>10.3910344387348</c:v>
                </c:pt>
                <c:pt idx="243">
                  <c:v>10.9485934777197</c:v>
                </c:pt>
                <c:pt idx="244">
                  <c:v>10.8854338324855</c:v>
                </c:pt>
                <c:pt idx="245">
                  <c:v>10.4159360540727</c:v>
                </c:pt>
                <c:pt idx="246">
                  <c:v>10.4574127160973</c:v>
                </c:pt>
                <c:pt idx="247">
                  <c:v>10.54720445767112</c:v>
                </c:pt>
                <c:pt idx="248">
                  <c:v>11.46814581785415</c:v>
                </c:pt>
                <c:pt idx="249">
                  <c:v>10.98485134720287</c:v>
                </c:pt>
                <c:pt idx="250">
                  <c:v>10.73943490439654</c:v>
                </c:pt>
                <c:pt idx="251">
                  <c:v>10.80029774564015</c:v>
                </c:pt>
                <c:pt idx="252">
                  <c:v>10.87940418332575</c:v>
                </c:pt>
                <c:pt idx="253">
                  <c:v>10.63829018606964</c:v>
                </c:pt>
                <c:pt idx="254">
                  <c:v>10.20858577060308</c:v>
                </c:pt>
                <c:pt idx="255">
                  <c:v>10.66742719654858</c:v>
                </c:pt>
                <c:pt idx="256">
                  <c:v>10.48104485880915</c:v>
                </c:pt>
                <c:pt idx="257">
                  <c:v>10.469334357961</c:v>
                </c:pt>
                <c:pt idx="258">
                  <c:v>10.34387676789826</c:v>
                </c:pt>
                <c:pt idx="259">
                  <c:v>10.9938440492476</c:v>
                </c:pt>
                <c:pt idx="260">
                  <c:v>10.65658393781636</c:v>
                </c:pt>
                <c:pt idx="261">
                  <c:v>10.3705502203959</c:v>
                </c:pt>
                <c:pt idx="262">
                  <c:v>10.38904940768564</c:v>
                </c:pt>
                <c:pt idx="263">
                  <c:v>11.36800306714865</c:v>
                </c:pt>
                <c:pt idx="264">
                  <c:v>9.898785606686276</c:v>
                </c:pt>
                <c:pt idx="265">
                  <c:v>10.11396577208947</c:v>
                </c:pt>
                <c:pt idx="266">
                  <c:v>10.43399484677375</c:v>
                </c:pt>
                <c:pt idx="267">
                  <c:v>10.4986399183951</c:v>
                </c:pt>
                <c:pt idx="268">
                  <c:v>10.69088310226749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0772968"/>
        <c:axId val="2120308168"/>
      </c:scatterChart>
      <c:valAx>
        <c:axId val="2120772968"/>
        <c:scaling>
          <c:orientation val="minMax"/>
          <c:max val="2100.0"/>
          <c:min val="0.0"/>
        </c:scaling>
        <c:delete val="0"/>
        <c:axPos val="b"/>
        <c:numFmt formatCode="0" sourceLinked="1"/>
        <c:majorTickMark val="out"/>
        <c:minorTickMark val="cross"/>
        <c:tickLblPos val="none"/>
        <c:crossAx val="2120308168"/>
        <c:crosses val="autoZero"/>
        <c:crossBetween val="midCat"/>
      </c:valAx>
      <c:valAx>
        <c:axId val="2120308168"/>
        <c:scaling>
          <c:orientation val="minMax"/>
          <c:max val="12.0"/>
          <c:min val="8.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20772968"/>
        <c:crosses val="autoZero"/>
        <c:crossBetween val="midCat"/>
      </c:valAx>
      <c:spPr>
        <a:noFill/>
      </c:spPr>
    </c:plotArea>
    <c:plotVisOnly val="1"/>
    <c:dispBlanksAs val="gap"/>
    <c:showDLblsOverMax val="0"/>
  </c:chart>
  <c:spPr>
    <a:noFill/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0.47487</cdr:x>
      <cdr:y>0.13052</cdr:y>
    </cdr:from>
    <cdr:to>
      <cdr:x>0.51614</cdr:x>
      <cdr:y>0.76855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4342190" y="497901"/>
          <a:ext cx="377373" cy="243400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50000"/>
            <a:alpha val="11000"/>
          </a:schemeClr>
        </a:solidFill>
        <a:ln xmlns:a="http://schemas.openxmlformats.org/drawingml/2006/main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0.19632</cdr:x>
      <cdr:y>0.18557</cdr:y>
    </cdr:from>
    <cdr:to>
      <cdr:x>0.37685</cdr:x>
      <cdr:y>0.30899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95194" y="591209"/>
          <a:ext cx="1650712" cy="39319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 smtClean="0">
              <a:solidFill>
                <a:schemeClr val="accent2"/>
              </a:solidFill>
            </a:rPr>
            <a:t>West </a:t>
          </a:r>
          <a:r>
            <a:rPr lang="en-US" sz="1600" dirty="0" smtClean="0">
              <a:solidFill>
                <a:schemeClr val="accent2"/>
              </a:solidFill>
            </a:rPr>
            <a:t>Spitsbergen</a:t>
          </a:r>
          <a:endParaRPr lang="en-US" sz="1600" dirty="0">
            <a:solidFill>
              <a:schemeClr val="accent2"/>
            </a:solidFill>
          </a:endParaRPr>
        </a:p>
      </cdr:txBody>
    </cdr:sp>
  </cdr:relSizeAnchor>
  <cdr:relSizeAnchor xmlns:cdr="http://schemas.openxmlformats.org/drawingml/2006/chartDrawing">
    <cdr:from>
      <cdr:x>0.61406</cdr:x>
      <cdr:y>0.12963</cdr:y>
    </cdr:from>
    <cdr:to>
      <cdr:x>0.6455</cdr:x>
      <cdr:y>0.76538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5615003" y="494537"/>
          <a:ext cx="287473" cy="242527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50000"/>
            <a:alpha val="11000"/>
          </a:schemeClr>
        </a:solidFill>
        <a:ln xmlns:a="http://schemas.openxmlformats.org/drawingml/2006/main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0.82407</cdr:x>
      <cdr:y>0.13052</cdr:y>
    </cdr:from>
    <cdr:to>
      <cdr:x>0.88889</cdr:x>
      <cdr:y>0.77172</cdr:y>
    </cdr:to>
    <cdr:sp macro="" textlink="">
      <cdr:nvSpPr>
        <cdr:cNvPr id="5" name="Rectangle 4"/>
        <cdr:cNvSpPr/>
      </cdr:nvSpPr>
      <cdr:spPr>
        <a:xfrm xmlns:a="http://schemas.openxmlformats.org/drawingml/2006/main">
          <a:off x="7535333" y="497902"/>
          <a:ext cx="592667" cy="244609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50000"/>
            <a:alpha val="11000"/>
          </a:schemeClr>
        </a:solidFill>
        <a:ln xmlns:a="http://schemas.openxmlformats.org/drawingml/2006/main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0.11205</cdr:x>
      <cdr:y>0.35516</cdr:y>
    </cdr:from>
    <cdr:to>
      <cdr:x>0.57735</cdr:x>
      <cdr:y>0.54376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24598" y="579580"/>
          <a:ext cx="425465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err="1" smtClean="0"/>
            <a:t>Spielhagen</a:t>
          </a:r>
          <a:r>
            <a:rPr lang="en-US" sz="1400" dirty="0" smtClean="0"/>
            <a:t> et al., 2011; </a:t>
          </a:r>
          <a:r>
            <a:rPr lang="en-US" sz="1400" dirty="0" err="1"/>
            <a:t>Foram</a:t>
          </a:r>
          <a:r>
            <a:rPr lang="en-US" sz="1400" dirty="0"/>
            <a:t> </a:t>
          </a:r>
          <a:r>
            <a:rPr lang="en-US" sz="1400" dirty="0" smtClean="0"/>
            <a:t>assemblages, </a:t>
          </a:r>
          <a:r>
            <a:rPr lang="en-US" sz="1400" b="1" dirty="0" err="1" smtClean="0"/>
            <a:t>Fram</a:t>
          </a:r>
          <a:r>
            <a:rPr lang="en-US" sz="1400" b="1" dirty="0" smtClean="0"/>
            <a:t> Strait</a:t>
          </a:r>
          <a:endParaRPr lang="en-US" sz="14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0.10148</cdr:x>
      <cdr:y>0.68863</cdr:y>
    </cdr:from>
    <cdr:to>
      <cdr:x>0.58799</cdr:x>
      <cdr:y>0.93049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27896" y="876308"/>
          <a:ext cx="4448654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err="1" smtClean="0">
              <a:solidFill>
                <a:schemeClr val="accent1"/>
              </a:solidFill>
            </a:rPr>
            <a:t>Sicre</a:t>
          </a:r>
          <a:r>
            <a:rPr lang="en-US" sz="1400" dirty="0" smtClean="0">
              <a:solidFill>
                <a:schemeClr val="accent1"/>
              </a:solidFill>
            </a:rPr>
            <a:t> et al., 2011; MD99-2275 alkenone SST, </a:t>
          </a:r>
          <a:r>
            <a:rPr lang="en-US" sz="1400" b="1" dirty="0" smtClean="0">
              <a:solidFill>
                <a:schemeClr val="accent1"/>
              </a:solidFill>
            </a:rPr>
            <a:t>North Iceland</a:t>
          </a:r>
          <a:endParaRPr lang="en-US" sz="1400" b="1" dirty="0">
            <a:solidFill>
              <a:schemeClr val="accent1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0.22278</cdr:x>
      <cdr:y>0.09697</cdr:y>
    </cdr:from>
    <cdr:to>
      <cdr:x>0.41645</cdr:x>
      <cdr:y>0.15035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03842" y="559110"/>
          <a:ext cx="2437461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err="1" smtClean="0">
              <a:solidFill>
                <a:schemeClr val="accent1"/>
              </a:solidFill>
            </a:rPr>
            <a:t>Mann</a:t>
          </a:r>
          <a:r>
            <a:rPr lang="en-US" sz="1400" dirty="0" smtClean="0">
              <a:solidFill>
                <a:schemeClr val="accent1"/>
              </a:solidFill>
            </a:rPr>
            <a:t> et al., 2009; AMO region</a:t>
          </a:r>
          <a:endParaRPr lang="en-US" sz="1400" dirty="0">
            <a:solidFill>
              <a:schemeClr val="accent1"/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0.11205</cdr:x>
      <cdr:y>0.35516</cdr:y>
    </cdr:from>
    <cdr:to>
      <cdr:x>0.57735</cdr:x>
      <cdr:y>0.54376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24598" y="579580"/>
          <a:ext cx="425465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err="1" smtClean="0"/>
            <a:t>Spielhagen</a:t>
          </a:r>
          <a:r>
            <a:rPr lang="en-US" sz="1400" dirty="0" smtClean="0"/>
            <a:t> et al., 2011; </a:t>
          </a:r>
          <a:r>
            <a:rPr lang="en-US" sz="1400" dirty="0" err="1"/>
            <a:t>Foram</a:t>
          </a:r>
          <a:r>
            <a:rPr lang="en-US" sz="1400" dirty="0"/>
            <a:t> </a:t>
          </a:r>
          <a:r>
            <a:rPr lang="en-US" sz="1400" dirty="0" smtClean="0"/>
            <a:t>assemblages, </a:t>
          </a:r>
          <a:r>
            <a:rPr lang="en-US" sz="1400" b="1" dirty="0" err="1" smtClean="0"/>
            <a:t>Fram</a:t>
          </a:r>
          <a:r>
            <a:rPr lang="en-US" sz="1400" b="1" dirty="0" smtClean="0"/>
            <a:t> Strait</a:t>
          </a:r>
          <a:endParaRPr lang="en-US" sz="1400" b="1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0.17738</cdr:x>
      <cdr:y>0.58103</cdr:y>
    </cdr:from>
    <cdr:to>
      <cdr:x>0.21172</cdr:x>
      <cdr:y>0.66071</cdr:y>
    </cdr:to>
    <cdr:sp macro="" textlink="">
      <cdr:nvSpPr>
        <cdr:cNvPr id="3" name="Straight Connector 2"/>
        <cdr:cNvSpPr/>
      </cdr:nvSpPr>
      <cdr:spPr>
        <a:xfrm xmlns:a="http://schemas.openxmlformats.org/drawingml/2006/main" flipV="1">
          <a:off x="1520051" y="3388657"/>
          <a:ext cx="294280" cy="464688"/>
        </a:xfrm>
        <a:prstGeom xmlns:a="http://schemas.openxmlformats.org/drawingml/2006/main" prst="line">
          <a:avLst/>
        </a:prstGeom>
        <a:ln xmlns:a="http://schemas.openxmlformats.org/drawingml/2006/main" w="38100" cap="flat" cmpd="sng" algn="ctr">
          <a:solidFill>
            <a:schemeClr val="accent5"/>
          </a:solidFill>
          <a:prstDash val="solid"/>
          <a:round/>
          <a:headEnd type="none" w="med" len="med"/>
          <a:tailEnd type="none" w="med" len="med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9DE66-B0B7-C74D-B33B-0D945A960082}" type="datetimeFigureOut">
              <a:rPr lang="en-US" smtClean="0"/>
              <a:t>5/9/12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5370A3-3033-DD4C-AB71-150FD8342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2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63C465-033A-44B0-A9F0-E417CB0643A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93058-C56C-4639-8396-5160972F5D1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93058-C56C-4639-8396-5160972F5D1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93058-C56C-4639-8396-5160972F5D19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DDE4-AC5C-DB43-977E-4C79DF2342B4}" type="datetimeFigureOut">
              <a:rPr lang="en-US" smtClean="0"/>
              <a:t>5/9/12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12E34-207E-6347-8055-C6996B85A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98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DDE4-AC5C-DB43-977E-4C79DF2342B4}" type="datetimeFigureOut">
              <a:rPr lang="en-US" smtClean="0"/>
              <a:t>5/9/12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12E34-207E-6347-8055-C6996B85A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51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DDE4-AC5C-DB43-977E-4C79DF2342B4}" type="datetimeFigureOut">
              <a:rPr lang="en-US" smtClean="0"/>
              <a:t>5/9/12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12E34-207E-6347-8055-C6996B85A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91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DDE4-AC5C-DB43-977E-4C79DF2342B4}" type="datetimeFigureOut">
              <a:rPr lang="en-US" smtClean="0"/>
              <a:t>5/9/12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12E34-207E-6347-8055-C6996B85A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46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DDE4-AC5C-DB43-977E-4C79DF2342B4}" type="datetimeFigureOut">
              <a:rPr lang="en-US" smtClean="0"/>
              <a:t>5/9/12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12E34-207E-6347-8055-C6996B85A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1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DDE4-AC5C-DB43-977E-4C79DF2342B4}" type="datetimeFigureOut">
              <a:rPr lang="en-US" smtClean="0"/>
              <a:t>5/9/12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12E34-207E-6347-8055-C6996B85A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765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DDE4-AC5C-DB43-977E-4C79DF2342B4}" type="datetimeFigureOut">
              <a:rPr lang="en-US" smtClean="0"/>
              <a:t>5/9/12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12E34-207E-6347-8055-C6996B85A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52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DDE4-AC5C-DB43-977E-4C79DF2342B4}" type="datetimeFigureOut">
              <a:rPr lang="en-US" smtClean="0"/>
              <a:t>5/9/12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12E34-207E-6347-8055-C6996B85A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35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DDE4-AC5C-DB43-977E-4C79DF2342B4}" type="datetimeFigureOut">
              <a:rPr lang="en-US" smtClean="0"/>
              <a:t>5/9/12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12E34-207E-6347-8055-C6996B85A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215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DDE4-AC5C-DB43-977E-4C79DF2342B4}" type="datetimeFigureOut">
              <a:rPr lang="en-US" smtClean="0"/>
              <a:t>5/9/12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12E34-207E-6347-8055-C6996B85A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87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DDE4-AC5C-DB43-977E-4C79DF2342B4}" type="datetimeFigureOut">
              <a:rPr lang="en-US" smtClean="0"/>
              <a:t>5/9/12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12E34-207E-6347-8055-C6996B85A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8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4DDE4-AC5C-DB43-977E-4C79DF2342B4}" type="datetimeFigureOut">
              <a:rPr lang="en-US" smtClean="0"/>
              <a:t>5/9/12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12E34-207E-6347-8055-C6996B85A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3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t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4" Type="http://schemas.openxmlformats.org/officeDocument/2006/relationships/chart" Target="../charts/chart7.xml"/><Relationship Id="rId5" Type="http://schemas.openxmlformats.org/officeDocument/2006/relationships/chart" Target="../charts/chart8.xml"/><Relationship Id="rId6" Type="http://schemas.openxmlformats.org/officeDocument/2006/relationships/chart" Target="../charts/chart9.xml"/><Relationship Id="rId7" Type="http://schemas.openxmlformats.org/officeDocument/2006/relationships/chart" Target="../charts/chart10.xml"/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es.soton.ac.uk/staff/tt/pics/cocco9.jpg" TargetMode="External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4" Type="http://schemas.openxmlformats.org/officeDocument/2006/relationships/chart" Target="../charts/chart13.xml"/><Relationship Id="rId5" Type="http://schemas.openxmlformats.org/officeDocument/2006/relationships/chart" Target="../charts/chart14.xml"/><Relationship Id="rId6" Type="http://schemas.openxmlformats.org/officeDocument/2006/relationships/chart" Target="../charts/chart15.xml"/><Relationship Id="rId7" Type="http://schemas.openxmlformats.org/officeDocument/2006/relationships/chart" Target="../charts/chart16.xml"/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.wmf"/><Relationship Id="rId6" Type="http://schemas.openxmlformats.org/officeDocument/2006/relationships/image" Target="../media/image4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jpeg"/><Relationship Id="rId7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>
            <a:noAutofit/>
          </a:bodyPr>
          <a:lstStyle/>
          <a:p>
            <a:r>
              <a:rPr lang="en-US" sz="3200" dirty="0" smtClean="0"/>
              <a:t>A mild Little Ice </a:t>
            </a:r>
            <a:r>
              <a:rPr lang="en-US" sz="3200" dirty="0" smtClean="0"/>
              <a:t>Age </a:t>
            </a:r>
            <a:br>
              <a:rPr lang="en-US" sz="3200" dirty="0" smtClean="0"/>
            </a:br>
            <a:r>
              <a:rPr lang="en-US" sz="3200" dirty="0" smtClean="0"/>
              <a:t>and unprecedented </a:t>
            </a:r>
            <a:r>
              <a:rPr lang="en-US" sz="3200" dirty="0" smtClean="0"/>
              <a:t>recent warmth in an 1800-year long lake sediment record from West </a:t>
            </a:r>
            <a:r>
              <a:rPr lang="en-US" sz="3200" dirty="0" smtClean="0"/>
              <a:t>Spitsbergen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651828"/>
            <a:ext cx="6400800" cy="1752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Billy D’Andrea</a:t>
            </a:r>
          </a:p>
          <a:p>
            <a:r>
              <a:rPr lang="en-US" sz="2800" dirty="0" smtClean="0"/>
              <a:t>LDEO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9897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1 Geolog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39" y="306584"/>
            <a:ext cx="7777290" cy="583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15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7653" b="7653"/>
          <a:stretch>
            <a:fillRect/>
          </a:stretch>
        </p:blipFill>
        <p:spPr/>
      </p:pic>
      <p:pic>
        <p:nvPicPr>
          <p:cNvPr id="4" name="Picture 3" descr="Fig2KongBathy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79" y="699900"/>
            <a:ext cx="7421403" cy="57347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9811" y="518475"/>
            <a:ext cx="2951238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Kongressvatnet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41950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459828" y="-57054"/>
            <a:ext cx="7532349" cy="6356670"/>
            <a:chOff x="2544712" y="154598"/>
            <a:chExt cx="6447465" cy="5428849"/>
          </a:xfrm>
        </p:grpSpPr>
        <p:pic>
          <p:nvPicPr>
            <p:cNvPr id="4" name="Picture 3" descr="Figure 2 REVIS_Apr201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4712" y="154598"/>
              <a:ext cx="6447465" cy="5428849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3785563" y="1221570"/>
              <a:ext cx="242353" cy="252070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008528" y="1536065"/>
              <a:ext cx="242353" cy="252070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718341" y="2211995"/>
              <a:ext cx="242353" cy="252070"/>
            </a:xfrm>
            <a:prstGeom prst="ellips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6974406" y="1059354"/>
              <a:ext cx="572908" cy="590362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120964" y="1601488"/>
              <a:ext cx="852699" cy="589500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731310" y="481090"/>
              <a:ext cx="750293" cy="740479"/>
            </a:xfrm>
            <a:prstGeom prst="ellips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KONG09A_low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2664550" y="2946270"/>
            <a:ext cx="6703402" cy="11200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48995" y="6428165"/>
            <a:ext cx="3643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D’Andrea et al. (2012, accepted) Geology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906811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1518313"/>
              </p:ext>
            </p:extLst>
          </p:nvPr>
        </p:nvGraphicFramePr>
        <p:xfrm>
          <a:off x="0" y="91908"/>
          <a:ext cx="9144000" cy="3814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 rot="16200000">
            <a:off x="-542392" y="1511905"/>
            <a:ext cx="1658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JJA Temp (°C)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245428"/>
            <a:ext cx="90845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Periods of glacier expansion followed by retreat on West Spitsbergen</a:t>
            </a:r>
          </a:p>
          <a:p>
            <a:pPr marL="285750" indent="-285750">
              <a:buFont typeface="Arial"/>
              <a:buChar char="•"/>
            </a:pPr>
            <a:endParaRPr lang="en-US" sz="800" dirty="0" smtClean="0"/>
          </a:p>
          <a:p>
            <a:endParaRPr lang="en-US" sz="8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First two episodes correspond to apparent summer cooling</a:t>
            </a:r>
          </a:p>
          <a:p>
            <a:endParaRPr lang="en-US" sz="8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Most recent “LIA” does not (18-19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centuries) </a:t>
            </a:r>
            <a:endParaRPr lang="en-US" sz="24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7003143" y="1741714"/>
            <a:ext cx="991809" cy="108857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63069" y="406664"/>
            <a:ext cx="0" cy="46089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93730" y="596718"/>
            <a:ext cx="0" cy="27084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61752" y="505361"/>
            <a:ext cx="354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1493730" y="505361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</a:t>
            </a:r>
            <a:r>
              <a:rPr lang="en-US" sz="1400" dirty="0" smtClean="0">
                <a:latin typeface="Symbol" charset="2"/>
                <a:cs typeface="Symbol" charset="2"/>
              </a:rPr>
              <a:t>s</a:t>
            </a:r>
            <a:endParaRPr lang="en-US" sz="140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90573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369" y="15368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NAO </a:t>
            </a:r>
            <a:r>
              <a:rPr lang="en-US" sz="2800" dirty="0" smtClean="0"/>
              <a:t>impact on </a:t>
            </a:r>
            <a:r>
              <a:rPr lang="en-US" sz="2800" dirty="0" smtClean="0"/>
              <a:t>Svalbard </a:t>
            </a:r>
            <a:r>
              <a:rPr lang="en-US" sz="2800" dirty="0" smtClean="0"/>
              <a:t>winter </a:t>
            </a:r>
            <a:r>
              <a:rPr lang="en-US" sz="2800" dirty="0" err="1" smtClean="0"/>
              <a:t>precip</a:t>
            </a:r>
            <a:endParaRPr lang="en-US" sz="2800" dirty="0"/>
          </a:p>
        </p:txBody>
      </p:sp>
      <p:grpSp>
        <p:nvGrpSpPr>
          <p:cNvPr id="9" name="Group 8"/>
          <p:cNvGrpSpPr/>
          <p:nvPr/>
        </p:nvGrpSpPr>
        <p:grpSpPr>
          <a:xfrm>
            <a:off x="1257272" y="1639733"/>
            <a:ext cx="6483044" cy="4456267"/>
            <a:chOff x="205618" y="1857444"/>
            <a:chExt cx="5782309" cy="3754746"/>
          </a:xfrm>
        </p:grpSpPr>
        <p:grpSp>
          <p:nvGrpSpPr>
            <p:cNvPr id="6" name="Group 5"/>
            <p:cNvGrpSpPr/>
            <p:nvPr/>
          </p:nvGrpSpPr>
          <p:grpSpPr>
            <a:xfrm>
              <a:off x="205618" y="1857444"/>
              <a:ext cx="5782309" cy="3754746"/>
              <a:chOff x="205618" y="1833254"/>
              <a:chExt cx="5782309" cy="375474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05618" y="1833254"/>
                <a:ext cx="5782309" cy="3754746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3410859" y="2273905"/>
                <a:ext cx="193524" cy="20320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3649226" y="2902857"/>
              <a:ext cx="23387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C0504D"/>
                  </a:solidFill>
                </a:rPr>
                <a:t>SVALBARD longitude</a:t>
              </a:r>
              <a:endParaRPr lang="en-US" sz="2000" dirty="0">
                <a:solidFill>
                  <a:srgbClr val="C0504D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987927" y="6383048"/>
            <a:ext cx="2941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Dickson et al., 2000, </a:t>
            </a:r>
            <a:r>
              <a:rPr lang="en-US" i="1" dirty="0" smtClean="0"/>
              <a:t>J of </a:t>
            </a:r>
            <a:r>
              <a:rPr lang="en-US" i="1" dirty="0" err="1" smtClean="0"/>
              <a:t>Clim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29168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826" y="452070"/>
            <a:ext cx="7308649" cy="59990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81524" y="556381"/>
            <a:ext cx="919238" cy="470504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06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3 revis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59" y="2483953"/>
            <a:ext cx="6191887" cy="4315282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4628125" y="4765749"/>
            <a:ext cx="725714" cy="22981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Fig1 Geolog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063" y="0"/>
            <a:ext cx="3443937" cy="25843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6459" y="236339"/>
            <a:ext cx="4138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Influence of the West Spitsbergen Current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3200" y="5996361"/>
            <a:ext cx="17894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Spielhagen</a:t>
            </a:r>
            <a:r>
              <a:rPr lang="en-US" sz="1400" dirty="0" smtClean="0"/>
              <a:t> et al. 2011</a:t>
            </a:r>
          </a:p>
          <a:p>
            <a:r>
              <a:rPr lang="en-US" sz="1400" dirty="0" smtClean="0"/>
              <a:t>Kaufman et al. 2009</a:t>
            </a:r>
            <a:endParaRPr lang="en-US" sz="1400" dirty="0" smtClean="0"/>
          </a:p>
          <a:p>
            <a:r>
              <a:rPr lang="en-US" sz="1400" dirty="0" smtClean="0"/>
              <a:t>D’Andrea </a:t>
            </a:r>
            <a:r>
              <a:rPr lang="en-US" sz="1400" dirty="0" smtClean="0"/>
              <a:t>et al. </a:t>
            </a:r>
            <a:r>
              <a:rPr lang="en-US" sz="1400" dirty="0" smtClean="0"/>
              <a:t>2012</a:t>
            </a:r>
            <a:endParaRPr lang="en-US" sz="1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25708" y="1005959"/>
            <a:ext cx="404469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No cooling trend over past 2 </a:t>
            </a:r>
            <a:r>
              <a:rPr lang="en-US" dirty="0" err="1" smtClean="0"/>
              <a:t>ka</a:t>
            </a:r>
            <a:endParaRPr lang="en-US" dirty="0" smtClean="0"/>
          </a:p>
          <a:p>
            <a:endParaRPr lang="en-US" sz="800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Similarities to </a:t>
            </a:r>
            <a:r>
              <a:rPr lang="en-US" dirty="0" err="1" smtClean="0"/>
              <a:t>Fram</a:t>
            </a:r>
            <a:r>
              <a:rPr lang="en-US" dirty="0" smtClean="0"/>
              <a:t> Strait temp record</a:t>
            </a:r>
          </a:p>
          <a:p>
            <a:endParaRPr lang="en-US" sz="800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Modest warming 1600-1900 AD 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97588"/>
            <a:ext cx="2795366" cy="1589"/>
          </a:xfrm>
          <a:prstGeom prst="line">
            <a:avLst/>
          </a:prstGeom>
          <a:ln>
            <a:solidFill>
              <a:srgbClr val="10253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098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rth Atlantic 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18" y="350762"/>
            <a:ext cx="8280652" cy="6229048"/>
          </a:xfrm>
          <a:prstGeom prst="rect">
            <a:avLst/>
          </a:prstGeom>
        </p:spPr>
      </p:pic>
      <p:sp>
        <p:nvSpPr>
          <p:cNvPr id="5" name="4-Point Star 4"/>
          <p:cNvSpPr/>
          <p:nvPr/>
        </p:nvSpPr>
        <p:spPr>
          <a:xfrm>
            <a:off x="4608287" y="3797907"/>
            <a:ext cx="387048" cy="411238"/>
          </a:xfrm>
          <a:prstGeom prst="star4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4-Point Star 5"/>
          <p:cNvSpPr/>
          <p:nvPr/>
        </p:nvSpPr>
        <p:spPr>
          <a:xfrm>
            <a:off x="4971145" y="4197050"/>
            <a:ext cx="387048" cy="411238"/>
          </a:xfrm>
          <a:prstGeom prst="star4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4-Point Star 6"/>
          <p:cNvSpPr/>
          <p:nvPr/>
        </p:nvSpPr>
        <p:spPr>
          <a:xfrm>
            <a:off x="5982307" y="3483431"/>
            <a:ext cx="387048" cy="411238"/>
          </a:xfrm>
          <a:prstGeom prst="star4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4-Point Star 7"/>
          <p:cNvSpPr/>
          <p:nvPr/>
        </p:nvSpPr>
        <p:spPr>
          <a:xfrm>
            <a:off x="5203374" y="3176213"/>
            <a:ext cx="387048" cy="411238"/>
          </a:xfrm>
          <a:prstGeom prst="star4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4-Point Star 8"/>
          <p:cNvSpPr/>
          <p:nvPr/>
        </p:nvSpPr>
        <p:spPr>
          <a:xfrm>
            <a:off x="5839585" y="2155375"/>
            <a:ext cx="387048" cy="411238"/>
          </a:xfrm>
          <a:prstGeom prst="star4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4-Point Star 9"/>
          <p:cNvSpPr/>
          <p:nvPr/>
        </p:nvSpPr>
        <p:spPr>
          <a:xfrm>
            <a:off x="5991985" y="2307775"/>
            <a:ext cx="387048" cy="411238"/>
          </a:xfrm>
          <a:prstGeom prst="star4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304850" y="3903705"/>
            <a:ext cx="1303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Gardar</a:t>
            </a:r>
            <a:r>
              <a:rPr lang="en-US" dirty="0" smtClean="0">
                <a:solidFill>
                  <a:srgbClr val="FFFF00"/>
                </a:solidFill>
              </a:rPr>
              <a:t> Drift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54756" y="4608288"/>
            <a:ext cx="1049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Feni</a:t>
            </a:r>
            <a:r>
              <a:rPr lang="en-US" dirty="0" smtClean="0">
                <a:solidFill>
                  <a:srgbClr val="FFFF00"/>
                </a:solidFill>
              </a:rPr>
              <a:t> Drift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4227" y="3100900"/>
            <a:ext cx="220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Mid Norwegian Slope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94649" y="3176213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 Iceland Shelf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35391" y="1772944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Fram</a:t>
            </a:r>
            <a:r>
              <a:rPr lang="en-US" dirty="0" smtClean="0">
                <a:solidFill>
                  <a:srgbClr val="FFFF00"/>
                </a:solidFill>
              </a:rPr>
              <a:t> Strait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6633" y="2534347"/>
            <a:ext cx="165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West Spits Lake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788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2552953"/>
              </p:ext>
            </p:extLst>
          </p:nvPr>
        </p:nvGraphicFramePr>
        <p:xfrm>
          <a:off x="-57074" y="3643795"/>
          <a:ext cx="9143999" cy="1977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5444958"/>
              </p:ext>
            </p:extLst>
          </p:nvPr>
        </p:nvGraphicFramePr>
        <p:xfrm>
          <a:off x="0" y="4632342"/>
          <a:ext cx="9144000" cy="2225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3037885"/>
              </p:ext>
            </p:extLst>
          </p:nvPr>
        </p:nvGraphicFramePr>
        <p:xfrm>
          <a:off x="0" y="2317566"/>
          <a:ext cx="9144000" cy="1498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1181884"/>
              </p:ext>
            </p:extLst>
          </p:nvPr>
        </p:nvGraphicFramePr>
        <p:xfrm>
          <a:off x="0" y="4413979"/>
          <a:ext cx="9144000" cy="1631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0485651"/>
              </p:ext>
            </p:extLst>
          </p:nvPr>
        </p:nvGraphicFramePr>
        <p:xfrm>
          <a:off x="4" y="1288388"/>
          <a:ext cx="9144000" cy="1095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8019030"/>
              </p:ext>
            </p:extLst>
          </p:nvPr>
        </p:nvGraphicFramePr>
        <p:xfrm>
          <a:off x="3" y="0"/>
          <a:ext cx="9144001" cy="1272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" name="TextBox 11"/>
          <p:cNvSpPr txBox="1"/>
          <p:nvPr/>
        </p:nvSpPr>
        <p:spPr>
          <a:xfrm rot="16200000">
            <a:off x="-206992" y="430625"/>
            <a:ext cx="905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SST (</a:t>
            </a:r>
            <a:r>
              <a:rPr lang="en-US" baseline="30000" dirty="0" err="1" smtClean="0"/>
              <a:t>o</a:t>
            </a:r>
            <a:r>
              <a:rPr lang="en-US" dirty="0" err="1" smtClean="0"/>
              <a:t>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206993" y="1462153"/>
            <a:ext cx="905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SST (</a:t>
            </a:r>
            <a:r>
              <a:rPr lang="en-US" baseline="30000" dirty="0" err="1" smtClean="0"/>
              <a:t>o</a:t>
            </a:r>
            <a:r>
              <a:rPr lang="en-US" dirty="0" err="1" smtClean="0"/>
              <a:t>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206993" y="4084720"/>
            <a:ext cx="905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SST (</a:t>
            </a:r>
            <a:r>
              <a:rPr lang="en-US" baseline="30000" dirty="0" err="1" smtClean="0"/>
              <a:t>o</a:t>
            </a:r>
            <a:r>
              <a:rPr lang="en-US" dirty="0" err="1" smtClean="0"/>
              <a:t>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-57933" y="2645070"/>
            <a:ext cx="60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baseline="30000" dirty="0" smtClean="0"/>
              <a:t>18</a:t>
            </a:r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962989" y="162452"/>
            <a:ext cx="1166652" cy="6152156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06949" y="1187875"/>
            <a:ext cx="4344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Sicre</a:t>
            </a:r>
            <a:r>
              <a:rPr lang="en-US" sz="1400" dirty="0" smtClean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et al., 2011; </a:t>
            </a:r>
            <a:r>
              <a:rPr lang="en-US" sz="1400" dirty="0" err="1" smtClean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RAPiD</a:t>
            </a:r>
            <a:r>
              <a:rPr lang="en-US" sz="1400" dirty="0" smtClean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21-3K alkenone SST, </a:t>
            </a:r>
            <a:r>
              <a:rPr lang="en-US" sz="1400" b="1" dirty="0" err="1" smtClean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Gardar</a:t>
            </a:r>
            <a:r>
              <a:rPr lang="en-US" sz="1400" b="1" dirty="0" smtClean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Drift</a:t>
            </a:r>
            <a:endParaRPr lang="en-US" sz="1400" b="1" dirty="0"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07199" y="5891974"/>
            <a:ext cx="2668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</a:rPr>
              <a:t>D’Andrea et al., </a:t>
            </a:r>
            <a:r>
              <a:rPr lang="en-US" sz="1400" b="1" dirty="0" smtClean="0">
                <a:solidFill>
                  <a:schemeClr val="accent2"/>
                </a:solidFill>
              </a:rPr>
              <a:t>West Spitsbergen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094170" y="162451"/>
            <a:ext cx="1633845" cy="6152156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37163" y="4550979"/>
            <a:ext cx="369331" cy="4994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-206993" y="5539776"/>
            <a:ext cx="905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SST (</a:t>
            </a:r>
            <a:r>
              <a:rPr lang="en-US" baseline="30000" dirty="0" err="1" smtClean="0"/>
              <a:t>o</a:t>
            </a:r>
            <a:r>
              <a:rPr lang="en-US" dirty="0" err="1" smtClean="0"/>
              <a:t>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29547" y="2383597"/>
            <a:ext cx="4044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accent2"/>
                </a:solidFill>
              </a:rPr>
              <a:t>Sejrup</a:t>
            </a:r>
            <a:r>
              <a:rPr lang="en-US" sz="1400" dirty="0" smtClean="0">
                <a:solidFill>
                  <a:schemeClr val="accent2"/>
                </a:solidFill>
              </a:rPr>
              <a:t> et al., 2011: P1003 </a:t>
            </a:r>
            <a:r>
              <a:rPr lang="en-US" sz="1400" dirty="0" smtClean="0">
                <a:solidFill>
                  <a:schemeClr val="accent2"/>
                </a:solidFill>
                <a:latin typeface="Symbol" charset="2"/>
                <a:cs typeface="Symbol" charset="2"/>
              </a:rPr>
              <a:t>d</a:t>
            </a:r>
            <a:r>
              <a:rPr lang="en-US" sz="1400" baseline="30000" dirty="0" smtClean="0">
                <a:solidFill>
                  <a:schemeClr val="accent2"/>
                </a:solidFill>
              </a:rPr>
              <a:t>18</a:t>
            </a:r>
            <a:r>
              <a:rPr lang="en-US" sz="1400" dirty="0" smtClean="0">
                <a:solidFill>
                  <a:schemeClr val="accent2"/>
                </a:solidFill>
              </a:rPr>
              <a:t>O </a:t>
            </a:r>
            <a:r>
              <a:rPr lang="en-US" sz="1400" b="1" dirty="0" smtClean="0">
                <a:solidFill>
                  <a:schemeClr val="accent2"/>
                </a:solidFill>
              </a:rPr>
              <a:t>Mid-Norwegian Slope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7899" y="4550979"/>
            <a:ext cx="4498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3"/>
                </a:solidFill>
              </a:rPr>
              <a:t>Richter et al., 2009: ENAM9606, NAC, Mg/</a:t>
            </a:r>
            <a:r>
              <a:rPr lang="en-US" sz="1400" dirty="0" err="1" smtClean="0">
                <a:solidFill>
                  <a:schemeClr val="accent3"/>
                </a:solidFill>
              </a:rPr>
              <a:t>Ca</a:t>
            </a:r>
            <a:r>
              <a:rPr lang="en-US" sz="1400" dirty="0" smtClean="0">
                <a:solidFill>
                  <a:schemeClr val="accent3"/>
                </a:solidFill>
              </a:rPr>
              <a:t> SST, </a:t>
            </a:r>
            <a:r>
              <a:rPr lang="en-US" sz="1400" b="1" dirty="0" err="1" smtClean="0">
                <a:solidFill>
                  <a:schemeClr val="accent3"/>
                </a:solidFill>
              </a:rPr>
              <a:t>Feni</a:t>
            </a:r>
            <a:r>
              <a:rPr lang="en-US" sz="1400" b="1" dirty="0" smtClean="0">
                <a:solidFill>
                  <a:schemeClr val="accent3"/>
                </a:solidFill>
              </a:rPr>
              <a:t> Drift  </a:t>
            </a:r>
            <a:endParaRPr lang="en-US" sz="14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429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C0504D"/>
                </a:solidFill>
              </a:rPr>
              <a:t>North Atlantic 2k</a:t>
            </a:r>
            <a:endParaRPr lang="en-US" sz="3600" dirty="0">
              <a:solidFill>
                <a:srgbClr val="C0504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3614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Records of NAC do not tell very consistent story, except:</a:t>
            </a:r>
          </a:p>
          <a:p>
            <a:pPr lvl="1"/>
            <a:r>
              <a:rPr lang="en-US" dirty="0" smtClean="0"/>
              <a:t>MCA-LIA transition</a:t>
            </a:r>
          </a:p>
          <a:p>
            <a:pPr lvl="1"/>
            <a:r>
              <a:rPr lang="en-US" dirty="0" smtClean="0"/>
              <a:t>Warming after 1600 AD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Summer temperature important for some but not all glacier advances in past 2ka on W Spits</a:t>
            </a:r>
          </a:p>
          <a:p>
            <a:pPr lvl="1"/>
            <a:r>
              <a:rPr lang="en-US" dirty="0" smtClean="0"/>
              <a:t>18-19</a:t>
            </a:r>
            <a:r>
              <a:rPr lang="en-US" baseline="30000" dirty="0" smtClean="0"/>
              <a:t>th</a:t>
            </a:r>
            <a:r>
              <a:rPr lang="en-US" dirty="0" smtClean="0"/>
              <a:t> century summers not cold</a:t>
            </a:r>
          </a:p>
          <a:p>
            <a:endParaRPr lang="en-US" dirty="0" smtClean="0"/>
          </a:p>
          <a:p>
            <a:r>
              <a:rPr lang="en-US" dirty="0" smtClean="0"/>
              <a:t>Warming from 1980s to present unprecedented for W Spits in past 2 </a:t>
            </a:r>
            <a:r>
              <a:rPr lang="en-US" dirty="0" err="1" smtClean="0"/>
              <a:t>ka</a:t>
            </a:r>
            <a:r>
              <a:rPr lang="en-US" dirty="0" smtClean="0"/>
              <a:t>, including during MCA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451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/>
          <p:nvPr/>
        </p:nvCxnSpPr>
        <p:spPr>
          <a:xfrm>
            <a:off x="0" y="770802"/>
            <a:ext cx="8686800" cy="1588"/>
          </a:xfrm>
          <a:prstGeom prst="line">
            <a:avLst/>
          </a:prstGeom>
          <a:ln>
            <a:solidFill>
              <a:srgbClr val="10253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882" name="Rectangle 10"/>
          <p:cNvSpPr>
            <a:spLocks noGrp="1" noChangeArrowheads="1"/>
          </p:cNvSpPr>
          <p:nvPr>
            <p:ph type="title"/>
          </p:nvPr>
        </p:nvSpPr>
        <p:spPr>
          <a:xfrm>
            <a:off x="203200" y="46038"/>
            <a:ext cx="8229600" cy="6350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chemeClr val="accent2"/>
                </a:solidFill>
              </a:rPr>
              <a:t>Alkenones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79903" name="Rectangle 31"/>
          <p:cNvSpPr>
            <a:spLocks noGrp="1" noChangeArrowheads="1"/>
          </p:cNvSpPr>
          <p:nvPr>
            <p:ph type="body" idx="1"/>
          </p:nvPr>
        </p:nvSpPr>
        <p:spPr>
          <a:xfrm>
            <a:off x="101601" y="930518"/>
            <a:ext cx="4219680" cy="324773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Long-chain </a:t>
            </a:r>
            <a:r>
              <a:rPr lang="en-US" dirty="0" err="1" smtClean="0"/>
              <a:t>ketones</a:t>
            </a:r>
            <a:endParaRPr lang="en-US" dirty="0" smtClean="0"/>
          </a:p>
          <a:p>
            <a:pPr lvl="1"/>
            <a:r>
              <a:rPr lang="en-US" dirty="0" smtClean="0"/>
              <a:t>37-39 carbon atoms</a:t>
            </a:r>
          </a:p>
          <a:p>
            <a:endParaRPr lang="en-US" sz="1200" dirty="0" smtClean="0"/>
          </a:p>
          <a:p>
            <a:r>
              <a:rPr lang="en-US" dirty="0" smtClean="0"/>
              <a:t>Biomarkers </a:t>
            </a:r>
            <a:r>
              <a:rPr lang="en-US" dirty="0"/>
              <a:t>specific to </a:t>
            </a:r>
            <a:r>
              <a:rPr lang="en-US" dirty="0" smtClean="0"/>
              <a:t> </a:t>
            </a:r>
            <a:r>
              <a:rPr lang="en-US" dirty="0" err="1" smtClean="0"/>
              <a:t>Haptophyte</a:t>
            </a:r>
            <a:r>
              <a:rPr lang="en-US" dirty="0" smtClean="0"/>
              <a:t> algae</a:t>
            </a:r>
          </a:p>
          <a:p>
            <a:endParaRPr lang="en-US" sz="1200" dirty="0"/>
          </a:p>
          <a:p>
            <a:r>
              <a:rPr lang="en-US" dirty="0"/>
              <a:t>Persistent in sediments </a:t>
            </a:r>
          </a:p>
          <a:p>
            <a:pPr lvl="1">
              <a:buFontTx/>
              <a:buNone/>
            </a:pPr>
            <a:endParaRPr lang="en-US" dirty="0"/>
          </a:p>
        </p:txBody>
      </p:sp>
      <p:sp>
        <p:nvSpPr>
          <p:cNvPr id="79912" name="Line 40"/>
          <p:cNvSpPr>
            <a:spLocks noChangeShapeType="1"/>
          </p:cNvSpPr>
          <p:nvPr/>
        </p:nvSpPr>
        <p:spPr bwMode="auto">
          <a:xfrm flipV="1">
            <a:off x="5859463" y="4787900"/>
            <a:ext cx="0" cy="1066800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9914" name="Line 42"/>
          <p:cNvSpPr>
            <a:spLocks noChangeShapeType="1"/>
          </p:cNvSpPr>
          <p:nvPr/>
        </p:nvSpPr>
        <p:spPr bwMode="auto">
          <a:xfrm flipH="1" flipV="1">
            <a:off x="6037263" y="4787900"/>
            <a:ext cx="0" cy="1425575"/>
          </a:xfrm>
          <a:prstGeom prst="lin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chemeClr val="accent2"/>
              </a:solidFill>
            </a:endParaRPr>
          </a:p>
        </p:txBody>
      </p:sp>
      <p:sp>
        <p:nvSpPr>
          <p:cNvPr id="79915" name="Text Box 43"/>
          <p:cNvSpPr txBox="1">
            <a:spLocks noChangeArrowheads="1"/>
          </p:cNvSpPr>
          <p:nvPr/>
        </p:nvSpPr>
        <p:spPr bwMode="auto">
          <a:xfrm>
            <a:off x="4873625" y="2482850"/>
            <a:ext cx="71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/>
              <a:t>C</a:t>
            </a:r>
            <a:r>
              <a:rPr lang="en-US" sz="2800" baseline="-25000"/>
              <a:t>37</a:t>
            </a:r>
          </a:p>
        </p:txBody>
      </p:sp>
      <p:sp>
        <p:nvSpPr>
          <p:cNvPr id="79916" name="Text Box 44"/>
          <p:cNvSpPr txBox="1">
            <a:spLocks noChangeArrowheads="1"/>
          </p:cNvSpPr>
          <p:nvPr/>
        </p:nvSpPr>
        <p:spPr bwMode="auto">
          <a:xfrm>
            <a:off x="6397625" y="2671763"/>
            <a:ext cx="711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/>
              <a:t>C</a:t>
            </a:r>
            <a:r>
              <a:rPr lang="en-US" sz="2800" baseline="-25000"/>
              <a:t>38</a:t>
            </a:r>
          </a:p>
        </p:txBody>
      </p:sp>
      <p:sp>
        <p:nvSpPr>
          <p:cNvPr id="79917" name="Text Box 45"/>
          <p:cNvSpPr txBox="1">
            <a:spLocks noChangeArrowheads="1"/>
          </p:cNvSpPr>
          <p:nvPr/>
        </p:nvSpPr>
        <p:spPr bwMode="auto">
          <a:xfrm>
            <a:off x="7797800" y="3392488"/>
            <a:ext cx="711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/>
              <a:t>C</a:t>
            </a:r>
            <a:r>
              <a:rPr lang="en-US" sz="2800" baseline="-25000" dirty="0"/>
              <a:t>39</a:t>
            </a:r>
          </a:p>
        </p:txBody>
      </p:sp>
      <p:sp>
        <p:nvSpPr>
          <p:cNvPr id="79918" name="Text Box 46"/>
          <p:cNvSpPr txBox="1">
            <a:spLocks noChangeArrowheads="1"/>
          </p:cNvSpPr>
          <p:nvPr/>
        </p:nvSpPr>
        <p:spPr bwMode="auto">
          <a:xfrm>
            <a:off x="6230938" y="5003800"/>
            <a:ext cx="165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Retention time</a:t>
            </a:r>
          </a:p>
        </p:txBody>
      </p:sp>
      <p:sp>
        <p:nvSpPr>
          <p:cNvPr id="79919" name="Line 47"/>
          <p:cNvSpPr>
            <a:spLocks noChangeShapeType="1"/>
          </p:cNvSpPr>
          <p:nvPr/>
        </p:nvSpPr>
        <p:spPr bwMode="auto">
          <a:xfrm flipV="1">
            <a:off x="5681663" y="4787900"/>
            <a:ext cx="0" cy="774700"/>
          </a:xfrm>
          <a:prstGeom prst="line">
            <a:avLst/>
          </a:prstGeom>
          <a:noFill/>
          <a:ln w="3810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9920" name="Text Box 48"/>
          <p:cNvSpPr txBox="1">
            <a:spLocks noChangeArrowheads="1"/>
          </p:cNvSpPr>
          <p:nvPr/>
        </p:nvSpPr>
        <p:spPr bwMode="auto">
          <a:xfrm rot="-2070512">
            <a:off x="4849993" y="5539731"/>
            <a:ext cx="9045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Tetra-</a:t>
            </a:r>
          </a:p>
        </p:txBody>
      </p:sp>
      <p:sp>
        <p:nvSpPr>
          <p:cNvPr id="79921" name="Text Box 49"/>
          <p:cNvSpPr txBox="1">
            <a:spLocks noChangeArrowheads="1"/>
          </p:cNvSpPr>
          <p:nvPr/>
        </p:nvSpPr>
        <p:spPr bwMode="auto">
          <a:xfrm rot="-2070512">
            <a:off x="5356052" y="5766743"/>
            <a:ext cx="5877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Tri-</a:t>
            </a:r>
          </a:p>
        </p:txBody>
      </p:sp>
      <p:sp>
        <p:nvSpPr>
          <p:cNvPr id="79922" name="Text Box 50"/>
          <p:cNvSpPr txBox="1">
            <a:spLocks noChangeArrowheads="1"/>
          </p:cNvSpPr>
          <p:nvPr/>
        </p:nvSpPr>
        <p:spPr bwMode="auto">
          <a:xfrm rot="-2070512">
            <a:off x="5566211" y="6128693"/>
            <a:ext cx="5388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Di-</a:t>
            </a:r>
          </a:p>
        </p:txBody>
      </p:sp>
      <p:pic>
        <p:nvPicPr>
          <p:cNvPr id="18" name="Picture 2" descr="http://www.noc.soton.ac.uk/soes/staff/tt/eh/pics/cells/cocco9me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9671" y="4178255"/>
            <a:ext cx="2074258" cy="2038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TextBox 29"/>
          <p:cNvSpPr txBox="1">
            <a:spLocks noChangeArrowheads="1"/>
          </p:cNvSpPr>
          <p:nvPr/>
        </p:nvSpPr>
        <p:spPr bwMode="auto">
          <a:xfrm>
            <a:off x="1221664" y="6279670"/>
            <a:ext cx="22780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i="1" dirty="0" err="1">
                <a:latin typeface="Calibri" charset="0"/>
              </a:rPr>
              <a:t>Emiliania</a:t>
            </a:r>
            <a:r>
              <a:rPr lang="en-US" sz="2400" i="1" dirty="0">
                <a:latin typeface="Calibri" charset="0"/>
              </a:rPr>
              <a:t> </a:t>
            </a:r>
            <a:r>
              <a:rPr lang="en-US" sz="2400" i="1" dirty="0" err="1">
                <a:latin typeface="Calibri" charset="0"/>
              </a:rPr>
              <a:t>huxleyi</a:t>
            </a:r>
            <a:endParaRPr lang="en-US" sz="2400" i="1" dirty="0">
              <a:latin typeface="Calibri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321280" y="362395"/>
            <a:ext cx="4822719" cy="1698864"/>
            <a:chOff x="0" y="1818455"/>
            <a:chExt cx="9144000" cy="3221090"/>
          </a:xfrm>
        </p:grpSpPr>
        <p:pic>
          <p:nvPicPr>
            <p:cNvPr id="21" name="Picture 20" descr="alkenones_37_2-4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818455"/>
              <a:ext cx="9144000" cy="3221090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3376487" y="1895905"/>
              <a:ext cx="727958" cy="72183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tint val="50000"/>
                    <a:satMod val="300000"/>
                    <a:alpha val="25000"/>
                  </a:schemeClr>
                </a:gs>
                <a:gs pos="35000">
                  <a:schemeClr val="accent2">
                    <a:tint val="37000"/>
                    <a:satMod val="300000"/>
                    <a:alpha val="25000"/>
                  </a:schemeClr>
                </a:gs>
                <a:gs pos="100000">
                  <a:schemeClr val="accent2">
                    <a:tint val="15000"/>
                    <a:satMod val="350000"/>
                    <a:alpha val="25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5093219" y="1895905"/>
              <a:ext cx="727958" cy="72183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tint val="50000"/>
                    <a:satMod val="300000"/>
                    <a:alpha val="25000"/>
                  </a:schemeClr>
                </a:gs>
                <a:gs pos="35000">
                  <a:schemeClr val="accent2">
                    <a:tint val="37000"/>
                    <a:satMod val="300000"/>
                    <a:alpha val="25000"/>
                  </a:schemeClr>
                </a:gs>
                <a:gs pos="100000">
                  <a:schemeClr val="accent2">
                    <a:tint val="15000"/>
                    <a:satMod val="350000"/>
                    <a:alpha val="25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376487" y="3086103"/>
              <a:ext cx="727958" cy="721832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50000"/>
                    <a:satMod val="300000"/>
                    <a:alpha val="25000"/>
                  </a:schemeClr>
                </a:gs>
                <a:gs pos="35000">
                  <a:schemeClr val="accent1">
                    <a:tint val="37000"/>
                    <a:satMod val="300000"/>
                    <a:alpha val="25000"/>
                  </a:schemeClr>
                </a:gs>
                <a:gs pos="100000">
                  <a:schemeClr val="accent1">
                    <a:tint val="15000"/>
                    <a:satMod val="350000"/>
                    <a:alpha val="25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5093219" y="3086103"/>
              <a:ext cx="727958" cy="721832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50000"/>
                    <a:satMod val="300000"/>
                    <a:alpha val="25000"/>
                  </a:schemeClr>
                </a:gs>
                <a:gs pos="35000">
                  <a:schemeClr val="accent1">
                    <a:tint val="37000"/>
                    <a:satMod val="300000"/>
                    <a:alpha val="25000"/>
                  </a:schemeClr>
                </a:gs>
                <a:gs pos="100000">
                  <a:schemeClr val="accent1">
                    <a:tint val="15000"/>
                    <a:satMod val="350000"/>
                    <a:alpha val="25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6796949" y="3086103"/>
              <a:ext cx="727958" cy="721832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50000"/>
                    <a:satMod val="300000"/>
                    <a:alpha val="25000"/>
                  </a:schemeClr>
                </a:gs>
                <a:gs pos="35000">
                  <a:schemeClr val="accent1">
                    <a:tint val="37000"/>
                    <a:satMod val="300000"/>
                    <a:alpha val="25000"/>
                  </a:schemeClr>
                </a:gs>
                <a:gs pos="100000">
                  <a:schemeClr val="accent1">
                    <a:tint val="15000"/>
                    <a:satMod val="350000"/>
                    <a:alpha val="25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639292" y="4317713"/>
              <a:ext cx="727958" cy="721832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tint val="50000"/>
                    <a:satMod val="300000"/>
                    <a:alpha val="25000"/>
                  </a:schemeClr>
                </a:gs>
                <a:gs pos="35000">
                  <a:schemeClr val="accent3">
                    <a:tint val="37000"/>
                    <a:satMod val="300000"/>
                    <a:alpha val="25000"/>
                  </a:schemeClr>
                </a:gs>
                <a:gs pos="100000">
                  <a:schemeClr val="accent3">
                    <a:tint val="15000"/>
                    <a:satMod val="350000"/>
                    <a:alpha val="25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376487" y="4317713"/>
              <a:ext cx="727958" cy="721832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tint val="50000"/>
                    <a:satMod val="300000"/>
                    <a:alpha val="25000"/>
                  </a:schemeClr>
                </a:gs>
                <a:gs pos="35000">
                  <a:schemeClr val="accent3">
                    <a:tint val="37000"/>
                    <a:satMod val="300000"/>
                    <a:alpha val="25000"/>
                  </a:schemeClr>
                </a:gs>
                <a:gs pos="100000">
                  <a:schemeClr val="accent3">
                    <a:tint val="15000"/>
                    <a:satMod val="350000"/>
                    <a:alpha val="25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093219" y="4317713"/>
              <a:ext cx="727958" cy="721832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tint val="50000"/>
                    <a:satMod val="300000"/>
                    <a:alpha val="25000"/>
                  </a:schemeClr>
                </a:gs>
                <a:gs pos="35000">
                  <a:schemeClr val="accent3">
                    <a:tint val="37000"/>
                    <a:satMod val="300000"/>
                    <a:alpha val="25000"/>
                  </a:schemeClr>
                </a:gs>
                <a:gs pos="100000">
                  <a:schemeClr val="accent3">
                    <a:tint val="15000"/>
                    <a:satMod val="350000"/>
                    <a:alpha val="25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796949" y="4317713"/>
              <a:ext cx="727958" cy="721832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tint val="50000"/>
                    <a:satMod val="300000"/>
                    <a:alpha val="25000"/>
                  </a:schemeClr>
                </a:gs>
                <a:gs pos="35000">
                  <a:schemeClr val="accent3">
                    <a:tint val="37000"/>
                    <a:satMod val="300000"/>
                    <a:alpha val="25000"/>
                  </a:schemeClr>
                </a:gs>
                <a:gs pos="100000">
                  <a:schemeClr val="accent3">
                    <a:tint val="15000"/>
                    <a:satMod val="350000"/>
                    <a:alpha val="25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913" name="Freeform 41"/>
          <p:cNvSpPr>
            <a:spLocks/>
          </p:cNvSpPr>
          <p:nvPr/>
        </p:nvSpPr>
        <p:spPr bwMode="auto">
          <a:xfrm>
            <a:off x="5341938" y="2347913"/>
            <a:ext cx="3644900" cy="2393950"/>
          </a:xfrm>
          <a:custGeom>
            <a:avLst/>
            <a:gdLst/>
            <a:ahLst/>
            <a:cxnLst>
              <a:cxn ang="0">
                <a:pos x="6" y="183"/>
              </a:cxn>
              <a:cxn ang="0">
                <a:pos x="12" y="183"/>
              </a:cxn>
              <a:cxn ang="0">
                <a:pos x="18" y="180"/>
              </a:cxn>
              <a:cxn ang="0">
                <a:pos x="24" y="181"/>
              </a:cxn>
              <a:cxn ang="0">
                <a:pos x="30" y="169"/>
              </a:cxn>
              <a:cxn ang="0">
                <a:pos x="35" y="18"/>
              </a:cxn>
              <a:cxn ang="0">
                <a:pos x="41" y="175"/>
              </a:cxn>
              <a:cxn ang="0">
                <a:pos x="47" y="172"/>
              </a:cxn>
              <a:cxn ang="0">
                <a:pos x="53" y="114"/>
              </a:cxn>
              <a:cxn ang="0">
                <a:pos x="59" y="178"/>
              </a:cxn>
              <a:cxn ang="0">
                <a:pos x="65" y="182"/>
              </a:cxn>
              <a:cxn ang="0">
                <a:pos x="71" y="176"/>
              </a:cxn>
              <a:cxn ang="0">
                <a:pos x="77" y="182"/>
              </a:cxn>
              <a:cxn ang="0">
                <a:pos x="83" y="183"/>
              </a:cxn>
              <a:cxn ang="0">
                <a:pos x="89" y="183"/>
              </a:cxn>
              <a:cxn ang="0">
                <a:pos x="94" y="183"/>
              </a:cxn>
              <a:cxn ang="0">
                <a:pos x="100" y="183"/>
              </a:cxn>
              <a:cxn ang="0">
                <a:pos x="106" y="183"/>
              </a:cxn>
              <a:cxn ang="0">
                <a:pos x="112" y="183"/>
              </a:cxn>
              <a:cxn ang="0">
                <a:pos x="118" y="183"/>
              </a:cxn>
              <a:cxn ang="0">
                <a:pos x="124" y="183"/>
              </a:cxn>
              <a:cxn ang="0">
                <a:pos x="130" y="181"/>
              </a:cxn>
              <a:cxn ang="0">
                <a:pos x="136" y="181"/>
              </a:cxn>
              <a:cxn ang="0">
                <a:pos x="142" y="172"/>
              </a:cxn>
              <a:cxn ang="0">
                <a:pos x="148" y="79"/>
              </a:cxn>
              <a:cxn ang="0">
                <a:pos x="153" y="155"/>
              </a:cxn>
              <a:cxn ang="0">
                <a:pos x="159" y="178"/>
              </a:cxn>
              <a:cxn ang="0">
                <a:pos x="165" y="165"/>
              </a:cxn>
              <a:cxn ang="0">
                <a:pos x="171" y="123"/>
              </a:cxn>
              <a:cxn ang="0">
                <a:pos x="177" y="167"/>
              </a:cxn>
              <a:cxn ang="0">
                <a:pos x="183" y="180"/>
              </a:cxn>
              <a:cxn ang="0">
                <a:pos x="189" y="177"/>
              </a:cxn>
              <a:cxn ang="0">
                <a:pos x="195" y="179"/>
              </a:cxn>
              <a:cxn ang="0">
                <a:pos x="201" y="182"/>
              </a:cxn>
              <a:cxn ang="0">
                <a:pos x="207" y="183"/>
              </a:cxn>
              <a:cxn ang="0">
                <a:pos x="212" y="183"/>
              </a:cxn>
              <a:cxn ang="0">
                <a:pos x="218" y="183"/>
              </a:cxn>
              <a:cxn ang="0">
                <a:pos x="224" y="183"/>
              </a:cxn>
              <a:cxn ang="0">
                <a:pos x="230" y="183"/>
              </a:cxn>
              <a:cxn ang="0">
                <a:pos x="236" y="183"/>
              </a:cxn>
              <a:cxn ang="0">
                <a:pos x="242" y="183"/>
              </a:cxn>
              <a:cxn ang="0">
                <a:pos x="248" y="183"/>
              </a:cxn>
              <a:cxn ang="0">
                <a:pos x="254" y="183"/>
              </a:cxn>
              <a:cxn ang="0">
                <a:pos x="260" y="183"/>
              </a:cxn>
              <a:cxn ang="0">
                <a:pos x="266" y="182"/>
              </a:cxn>
              <a:cxn ang="0">
                <a:pos x="271" y="178"/>
              </a:cxn>
              <a:cxn ang="0">
                <a:pos x="277" y="176"/>
              </a:cxn>
              <a:cxn ang="0">
                <a:pos x="283" y="183"/>
              </a:cxn>
              <a:cxn ang="0">
                <a:pos x="289" y="182"/>
              </a:cxn>
              <a:cxn ang="0">
                <a:pos x="295" y="174"/>
              </a:cxn>
              <a:cxn ang="0">
                <a:pos x="301" y="179"/>
              </a:cxn>
              <a:cxn ang="0">
                <a:pos x="307" y="182"/>
              </a:cxn>
              <a:cxn ang="0">
                <a:pos x="313" y="183"/>
              </a:cxn>
              <a:cxn ang="0">
                <a:pos x="319" y="180"/>
              </a:cxn>
              <a:cxn ang="0">
                <a:pos x="325" y="182"/>
              </a:cxn>
              <a:cxn ang="0">
                <a:pos x="330" y="183"/>
              </a:cxn>
              <a:cxn ang="0">
                <a:pos x="336" y="183"/>
              </a:cxn>
              <a:cxn ang="0">
                <a:pos x="342" y="183"/>
              </a:cxn>
              <a:cxn ang="0">
                <a:pos x="348" y="183"/>
              </a:cxn>
              <a:cxn ang="0">
                <a:pos x="354" y="183"/>
              </a:cxn>
              <a:cxn ang="0">
                <a:pos x="360" y="183"/>
              </a:cxn>
              <a:cxn ang="0">
                <a:pos x="366" y="183"/>
              </a:cxn>
            </a:cxnLst>
            <a:rect l="0" t="0" r="r" b="b"/>
            <a:pathLst>
              <a:path w="369" h="183">
                <a:moveTo>
                  <a:pt x="0" y="183"/>
                </a:moveTo>
                <a:lnTo>
                  <a:pt x="0" y="183"/>
                </a:lnTo>
                <a:lnTo>
                  <a:pt x="1" y="183"/>
                </a:lnTo>
                <a:lnTo>
                  <a:pt x="1" y="183"/>
                </a:lnTo>
                <a:lnTo>
                  <a:pt x="1" y="183"/>
                </a:lnTo>
                <a:lnTo>
                  <a:pt x="1" y="183"/>
                </a:lnTo>
                <a:lnTo>
                  <a:pt x="1" y="183"/>
                </a:lnTo>
                <a:lnTo>
                  <a:pt x="1" y="183"/>
                </a:lnTo>
                <a:lnTo>
                  <a:pt x="2" y="183"/>
                </a:lnTo>
                <a:lnTo>
                  <a:pt x="2" y="183"/>
                </a:lnTo>
                <a:lnTo>
                  <a:pt x="2" y="183"/>
                </a:lnTo>
                <a:lnTo>
                  <a:pt x="2" y="183"/>
                </a:lnTo>
                <a:lnTo>
                  <a:pt x="2" y="183"/>
                </a:lnTo>
                <a:lnTo>
                  <a:pt x="3" y="183"/>
                </a:lnTo>
                <a:lnTo>
                  <a:pt x="3" y="183"/>
                </a:lnTo>
                <a:lnTo>
                  <a:pt x="3" y="183"/>
                </a:lnTo>
                <a:lnTo>
                  <a:pt x="3" y="183"/>
                </a:lnTo>
                <a:lnTo>
                  <a:pt x="3" y="183"/>
                </a:lnTo>
                <a:lnTo>
                  <a:pt x="4" y="183"/>
                </a:lnTo>
                <a:lnTo>
                  <a:pt x="4" y="183"/>
                </a:lnTo>
                <a:lnTo>
                  <a:pt x="4" y="183"/>
                </a:lnTo>
                <a:lnTo>
                  <a:pt x="4" y="183"/>
                </a:lnTo>
                <a:lnTo>
                  <a:pt x="4" y="183"/>
                </a:lnTo>
                <a:lnTo>
                  <a:pt x="4" y="183"/>
                </a:lnTo>
                <a:lnTo>
                  <a:pt x="5" y="183"/>
                </a:lnTo>
                <a:lnTo>
                  <a:pt x="5" y="183"/>
                </a:lnTo>
                <a:lnTo>
                  <a:pt x="5" y="183"/>
                </a:lnTo>
                <a:lnTo>
                  <a:pt x="5" y="183"/>
                </a:lnTo>
                <a:lnTo>
                  <a:pt x="5" y="183"/>
                </a:lnTo>
                <a:lnTo>
                  <a:pt x="6" y="183"/>
                </a:lnTo>
                <a:lnTo>
                  <a:pt x="6" y="183"/>
                </a:lnTo>
                <a:lnTo>
                  <a:pt x="6" y="183"/>
                </a:lnTo>
                <a:lnTo>
                  <a:pt x="6" y="183"/>
                </a:lnTo>
                <a:lnTo>
                  <a:pt x="6" y="183"/>
                </a:lnTo>
                <a:lnTo>
                  <a:pt x="6" y="183"/>
                </a:lnTo>
                <a:lnTo>
                  <a:pt x="7" y="183"/>
                </a:lnTo>
                <a:lnTo>
                  <a:pt x="7" y="183"/>
                </a:lnTo>
                <a:lnTo>
                  <a:pt x="7" y="183"/>
                </a:lnTo>
                <a:lnTo>
                  <a:pt x="7" y="183"/>
                </a:lnTo>
                <a:lnTo>
                  <a:pt x="7" y="183"/>
                </a:lnTo>
                <a:lnTo>
                  <a:pt x="8" y="183"/>
                </a:lnTo>
                <a:lnTo>
                  <a:pt x="8" y="183"/>
                </a:lnTo>
                <a:lnTo>
                  <a:pt x="8" y="183"/>
                </a:lnTo>
                <a:lnTo>
                  <a:pt x="8" y="183"/>
                </a:lnTo>
                <a:lnTo>
                  <a:pt x="8" y="183"/>
                </a:lnTo>
                <a:lnTo>
                  <a:pt x="8" y="183"/>
                </a:lnTo>
                <a:lnTo>
                  <a:pt x="9" y="183"/>
                </a:lnTo>
                <a:lnTo>
                  <a:pt x="9" y="183"/>
                </a:lnTo>
                <a:lnTo>
                  <a:pt x="9" y="183"/>
                </a:lnTo>
                <a:lnTo>
                  <a:pt x="9" y="183"/>
                </a:lnTo>
                <a:lnTo>
                  <a:pt x="9" y="183"/>
                </a:lnTo>
                <a:lnTo>
                  <a:pt x="10" y="183"/>
                </a:lnTo>
                <a:lnTo>
                  <a:pt x="10" y="183"/>
                </a:lnTo>
                <a:lnTo>
                  <a:pt x="10" y="183"/>
                </a:lnTo>
                <a:lnTo>
                  <a:pt x="10" y="183"/>
                </a:lnTo>
                <a:lnTo>
                  <a:pt x="10" y="183"/>
                </a:lnTo>
                <a:lnTo>
                  <a:pt x="11" y="183"/>
                </a:lnTo>
                <a:lnTo>
                  <a:pt x="11" y="183"/>
                </a:lnTo>
                <a:lnTo>
                  <a:pt x="11" y="183"/>
                </a:lnTo>
                <a:lnTo>
                  <a:pt x="11" y="183"/>
                </a:lnTo>
                <a:lnTo>
                  <a:pt x="11" y="183"/>
                </a:lnTo>
                <a:lnTo>
                  <a:pt x="11" y="183"/>
                </a:lnTo>
                <a:lnTo>
                  <a:pt x="12" y="183"/>
                </a:lnTo>
                <a:lnTo>
                  <a:pt x="12" y="183"/>
                </a:lnTo>
                <a:lnTo>
                  <a:pt x="12" y="183"/>
                </a:lnTo>
                <a:lnTo>
                  <a:pt x="12" y="183"/>
                </a:lnTo>
                <a:lnTo>
                  <a:pt x="12" y="183"/>
                </a:lnTo>
                <a:lnTo>
                  <a:pt x="13" y="183"/>
                </a:lnTo>
                <a:lnTo>
                  <a:pt x="13" y="183"/>
                </a:lnTo>
                <a:lnTo>
                  <a:pt x="13" y="183"/>
                </a:lnTo>
                <a:lnTo>
                  <a:pt x="13" y="183"/>
                </a:lnTo>
                <a:lnTo>
                  <a:pt x="13" y="183"/>
                </a:lnTo>
                <a:lnTo>
                  <a:pt x="13" y="183"/>
                </a:lnTo>
                <a:lnTo>
                  <a:pt x="14" y="182"/>
                </a:lnTo>
                <a:lnTo>
                  <a:pt x="14" y="182"/>
                </a:lnTo>
                <a:lnTo>
                  <a:pt x="14" y="182"/>
                </a:lnTo>
                <a:lnTo>
                  <a:pt x="14" y="182"/>
                </a:lnTo>
                <a:lnTo>
                  <a:pt x="14" y="182"/>
                </a:lnTo>
                <a:lnTo>
                  <a:pt x="15" y="182"/>
                </a:lnTo>
                <a:lnTo>
                  <a:pt x="15" y="182"/>
                </a:lnTo>
                <a:lnTo>
                  <a:pt x="15" y="182"/>
                </a:lnTo>
                <a:lnTo>
                  <a:pt x="15" y="181"/>
                </a:lnTo>
                <a:lnTo>
                  <a:pt x="15" y="181"/>
                </a:lnTo>
                <a:lnTo>
                  <a:pt x="15" y="181"/>
                </a:lnTo>
                <a:lnTo>
                  <a:pt x="16" y="181"/>
                </a:lnTo>
                <a:lnTo>
                  <a:pt x="16" y="181"/>
                </a:lnTo>
                <a:lnTo>
                  <a:pt x="16" y="181"/>
                </a:lnTo>
                <a:lnTo>
                  <a:pt x="16" y="181"/>
                </a:lnTo>
                <a:lnTo>
                  <a:pt x="16" y="180"/>
                </a:lnTo>
                <a:lnTo>
                  <a:pt x="17" y="180"/>
                </a:lnTo>
                <a:lnTo>
                  <a:pt x="17" y="180"/>
                </a:lnTo>
                <a:lnTo>
                  <a:pt x="17" y="180"/>
                </a:lnTo>
                <a:lnTo>
                  <a:pt x="17" y="180"/>
                </a:lnTo>
                <a:lnTo>
                  <a:pt x="17" y="180"/>
                </a:lnTo>
                <a:lnTo>
                  <a:pt x="18" y="180"/>
                </a:lnTo>
                <a:lnTo>
                  <a:pt x="18" y="180"/>
                </a:lnTo>
                <a:lnTo>
                  <a:pt x="18" y="180"/>
                </a:lnTo>
                <a:lnTo>
                  <a:pt x="18" y="180"/>
                </a:lnTo>
                <a:lnTo>
                  <a:pt x="18" y="180"/>
                </a:lnTo>
                <a:lnTo>
                  <a:pt x="18" y="180"/>
                </a:lnTo>
                <a:lnTo>
                  <a:pt x="19" y="180"/>
                </a:lnTo>
                <a:lnTo>
                  <a:pt x="19" y="180"/>
                </a:lnTo>
                <a:lnTo>
                  <a:pt x="19" y="180"/>
                </a:lnTo>
                <a:lnTo>
                  <a:pt x="19" y="180"/>
                </a:lnTo>
                <a:lnTo>
                  <a:pt x="19" y="180"/>
                </a:lnTo>
                <a:lnTo>
                  <a:pt x="20" y="180"/>
                </a:lnTo>
                <a:lnTo>
                  <a:pt x="20" y="180"/>
                </a:lnTo>
                <a:lnTo>
                  <a:pt x="20" y="180"/>
                </a:lnTo>
                <a:lnTo>
                  <a:pt x="20" y="181"/>
                </a:lnTo>
                <a:lnTo>
                  <a:pt x="20" y="181"/>
                </a:lnTo>
                <a:lnTo>
                  <a:pt x="20" y="181"/>
                </a:lnTo>
                <a:lnTo>
                  <a:pt x="21" y="181"/>
                </a:lnTo>
                <a:lnTo>
                  <a:pt x="21" y="181"/>
                </a:lnTo>
                <a:lnTo>
                  <a:pt x="21" y="181"/>
                </a:lnTo>
                <a:lnTo>
                  <a:pt x="21" y="181"/>
                </a:lnTo>
                <a:lnTo>
                  <a:pt x="21" y="181"/>
                </a:lnTo>
                <a:lnTo>
                  <a:pt x="22" y="181"/>
                </a:lnTo>
                <a:lnTo>
                  <a:pt x="22" y="181"/>
                </a:lnTo>
                <a:lnTo>
                  <a:pt x="22" y="181"/>
                </a:lnTo>
                <a:lnTo>
                  <a:pt x="22" y="181"/>
                </a:lnTo>
                <a:lnTo>
                  <a:pt x="22" y="181"/>
                </a:lnTo>
                <a:lnTo>
                  <a:pt x="22" y="182"/>
                </a:lnTo>
                <a:lnTo>
                  <a:pt x="23" y="182"/>
                </a:lnTo>
                <a:lnTo>
                  <a:pt x="23" y="182"/>
                </a:lnTo>
                <a:lnTo>
                  <a:pt x="23" y="182"/>
                </a:lnTo>
                <a:lnTo>
                  <a:pt x="23" y="182"/>
                </a:lnTo>
                <a:lnTo>
                  <a:pt x="23" y="181"/>
                </a:lnTo>
                <a:lnTo>
                  <a:pt x="24" y="181"/>
                </a:lnTo>
                <a:lnTo>
                  <a:pt x="24" y="181"/>
                </a:lnTo>
                <a:lnTo>
                  <a:pt x="24" y="181"/>
                </a:lnTo>
                <a:lnTo>
                  <a:pt x="24" y="181"/>
                </a:lnTo>
                <a:lnTo>
                  <a:pt x="24" y="181"/>
                </a:lnTo>
                <a:lnTo>
                  <a:pt x="25" y="181"/>
                </a:lnTo>
                <a:lnTo>
                  <a:pt x="25" y="181"/>
                </a:lnTo>
                <a:lnTo>
                  <a:pt x="25" y="181"/>
                </a:lnTo>
                <a:lnTo>
                  <a:pt x="25" y="181"/>
                </a:lnTo>
                <a:lnTo>
                  <a:pt x="25" y="181"/>
                </a:lnTo>
                <a:lnTo>
                  <a:pt x="25" y="180"/>
                </a:lnTo>
                <a:lnTo>
                  <a:pt x="26" y="180"/>
                </a:lnTo>
                <a:lnTo>
                  <a:pt x="26" y="180"/>
                </a:lnTo>
                <a:lnTo>
                  <a:pt x="26" y="180"/>
                </a:lnTo>
                <a:lnTo>
                  <a:pt x="26" y="180"/>
                </a:lnTo>
                <a:lnTo>
                  <a:pt x="26" y="180"/>
                </a:lnTo>
                <a:lnTo>
                  <a:pt x="27" y="179"/>
                </a:lnTo>
                <a:lnTo>
                  <a:pt x="27" y="179"/>
                </a:lnTo>
                <a:lnTo>
                  <a:pt x="27" y="179"/>
                </a:lnTo>
                <a:lnTo>
                  <a:pt x="27" y="179"/>
                </a:lnTo>
                <a:lnTo>
                  <a:pt x="27" y="178"/>
                </a:lnTo>
                <a:lnTo>
                  <a:pt x="27" y="178"/>
                </a:lnTo>
                <a:lnTo>
                  <a:pt x="28" y="178"/>
                </a:lnTo>
                <a:lnTo>
                  <a:pt x="28" y="177"/>
                </a:lnTo>
                <a:lnTo>
                  <a:pt x="28" y="177"/>
                </a:lnTo>
                <a:lnTo>
                  <a:pt x="28" y="176"/>
                </a:lnTo>
                <a:lnTo>
                  <a:pt x="28" y="176"/>
                </a:lnTo>
                <a:lnTo>
                  <a:pt x="29" y="175"/>
                </a:lnTo>
                <a:lnTo>
                  <a:pt x="29" y="174"/>
                </a:lnTo>
                <a:lnTo>
                  <a:pt x="29" y="173"/>
                </a:lnTo>
                <a:lnTo>
                  <a:pt x="29" y="172"/>
                </a:lnTo>
                <a:lnTo>
                  <a:pt x="29" y="171"/>
                </a:lnTo>
                <a:lnTo>
                  <a:pt x="30" y="169"/>
                </a:lnTo>
                <a:lnTo>
                  <a:pt x="30" y="168"/>
                </a:lnTo>
                <a:lnTo>
                  <a:pt x="30" y="166"/>
                </a:lnTo>
                <a:lnTo>
                  <a:pt x="30" y="164"/>
                </a:lnTo>
                <a:lnTo>
                  <a:pt x="30" y="162"/>
                </a:lnTo>
                <a:lnTo>
                  <a:pt x="30" y="160"/>
                </a:lnTo>
                <a:lnTo>
                  <a:pt x="31" y="157"/>
                </a:lnTo>
                <a:lnTo>
                  <a:pt x="31" y="155"/>
                </a:lnTo>
                <a:lnTo>
                  <a:pt x="31" y="152"/>
                </a:lnTo>
                <a:lnTo>
                  <a:pt x="31" y="149"/>
                </a:lnTo>
                <a:lnTo>
                  <a:pt x="31" y="145"/>
                </a:lnTo>
                <a:lnTo>
                  <a:pt x="32" y="142"/>
                </a:lnTo>
                <a:lnTo>
                  <a:pt x="32" y="137"/>
                </a:lnTo>
                <a:lnTo>
                  <a:pt x="32" y="133"/>
                </a:lnTo>
                <a:lnTo>
                  <a:pt x="32" y="127"/>
                </a:lnTo>
                <a:lnTo>
                  <a:pt x="32" y="122"/>
                </a:lnTo>
                <a:lnTo>
                  <a:pt x="32" y="117"/>
                </a:lnTo>
                <a:lnTo>
                  <a:pt x="33" y="113"/>
                </a:lnTo>
                <a:lnTo>
                  <a:pt x="33" y="109"/>
                </a:lnTo>
                <a:lnTo>
                  <a:pt x="33" y="104"/>
                </a:lnTo>
                <a:lnTo>
                  <a:pt x="33" y="99"/>
                </a:lnTo>
                <a:lnTo>
                  <a:pt x="33" y="93"/>
                </a:lnTo>
                <a:lnTo>
                  <a:pt x="34" y="87"/>
                </a:lnTo>
                <a:lnTo>
                  <a:pt x="34" y="81"/>
                </a:lnTo>
                <a:lnTo>
                  <a:pt x="34" y="74"/>
                </a:lnTo>
                <a:lnTo>
                  <a:pt x="34" y="67"/>
                </a:lnTo>
                <a:lnTo>
                  <a:pt x="34" y="59"/>
                </a:lnTo>
                <a:lnTo>
                  <a:pt x="34" y="51"/>
                </a:lnTo>
                <a:lnTo>
                  <a:pt x="35" y="44"/>
                </a:lnTo>
                <a:lnTo>
                  <a:pt x="35" y="38"/>
                </a:lnTo>
                <a:lnTo>
                  <a:pt x="35" y="32"/>
                </a:lnTo>
                <a:lnTo>
                  <a:pt x="35" y="25"/>
                </a:lnTo>
                <a:lnTo>
                  <a:pt x="35" y="18"/>
                </a:lnTo>
                <a:lnTo>
                  <a:pt x="36" y="13"/>
                </a:lnTo>
                <a:lnTo>
                  <a:pt x="36" y="10"/>
                </a:lnTo>
                <a:lnTo>
                  <a:pt x="36" y="8"/>
                </a:lnTo>
                <a:lnTo>
                  <a:pt x="36" y="5"/>
                </a:lnTo>
                <a:lnTo>
                  <a:pt x="36" y="3"/>
                </a:lnTo>
                <a:lnTo>
                  <a:pt x="37" y="1"/>
                </a:lnTo>
                <a:lnTo>
                  <a:pt x="37" y="0"/>
                </a:lnTo>
                <a:lnTo>
                  <a:pt x="37" y="0"/>
                </a:lnTo>
                <a:lnTo>
                  <a:pt x="37" y="0"/>
                </a:lnTo>
                <a:lnTo>
                  <a:pt x="37" y="2"/>
                </a:lnTo>
                <a:lnTo>
                  <a:pt x="37" y="6"/>
                </a:lnTo>
                <a:lnTo>
                  <a:pt x="38" y="13"/>
                </a:lnTo>
                <a:lnTo>
                  <a:pt x="38" y="22"/>
                </a:lnTo>
                <a:lnTo>
                  <a:pt x="38" y="32"/>
                </a:lnTo>
                <a:lnTo>
                  <a:pt x="38" y="43"/>
                </a:lnTo>
                <a:lnTo>
                  <a:pt x="38" y="55"/>
                </a:lnTo>
                <a:lnTo>
                  <a:pt x="39" y="67"/>
                </a:lnTo>
                <a:lnTo>
                  <a:pt x="39" y="81"/>
                </a:lnTo>
                <a:lnTo>
                  <a:pt x="39" y="95"/>
                </a:lnTo>
                <a:lnTo>
                  <a:pt x="39" y="107"/>
                </a:lnTo>
                <a:lnTo>
                  <a:pt x="39" y="119"/>
                </a:lnTo>
                <a:lnTo>
                  <a:pt x="39" y="129"/>
                </a:lnTo>
                <a:lnTo>
                  <a:pt x="40" y="138"/>
                </a:lnTo>
                <a:lnTo>
                  <a:pt x="40" y="145"/>
                </a:lnTo>
                <a:lnTo>
                  <a:pt x="40" y="152"/>
                </a:lnTo>
                <a:lnTo>
                  <a:pt x="40" y="157"/>
                </a:lnTo>
                <a:lnTo>
                  <a:pt x="40" y="162"/>
                </a:lnTo>
                <a:lnTo>
                  <a:pt x="41" y="166"/>
                </a:lnTo>
                <a:lnTo>
                  <a:pt x="41" y="169"/>
                </a:lnTo>
                <a:lnTo>
                  <a:pt x="41" y="171"/>
                </a:lnTo>
                <a:lnTo>
                  <a:pt x="41" y="173"/>
                </a:lnTo>
                <a:lnTo>
                  <a:pt x="41" y="175"/>
                </a:lnTo>
                <a:lnTo>
                  <a:pt x="41" y="176"/>
                </a:lnTo>
                <a:lnTo>
                  <a:pt x="42" y="177"/>
                </a:lnTo>
                <a:lnTo>
                  <a:pt x="42" y="178"/>
                </a:lnTo>
                <a:lnTo>
                  <a:pt x="42" y="178"/>
                </a:lnTo>
                <a:lnTo>
                  <a:pt x="42" y="179"/>
                </a:lnTo>
                <a:lnTo>
                  <a:pt x="42" y="179"/>
                </a:lnTo>
                <a:lnTo>
                  <a:pt x="43" y="179"/>
                </a:lnTo>
                <a:lnTo>
                  <a:pt x="43" y="179"/>
                </a:lnTo>
                <a:lnTo>
                  <a:pt x="43" y="180"/>
                </a:lnTo>
                <a:lnTo>
                  <a:pt x="43" y="180"/>
                </a:lnTo>
                <a:lnTo>
                  <a:pt x="43" y="180"/>
                </a:lnTo>
                <a:lnTo>
                  <a:pt x="44" y="180"/>
                </a:lnTo>
                <a:lnTo>
                  <a:pt x="44" y="180"/>
                </a:lnTo>
                <a:lnTo>
                  <a:pt x="44" y="180"/>
                </a:lnTo>
                <a:lnTo>
                  <a:pt x="44" y="180"/>
                </a:lnTo>
                <a:lnTo>
                  <a:pt x="44" y="180"/>
                </a:lnTo>
                <a:lnTo>
                  <a:pt x="44" y="180"/>
                </a:lnTo>
                <a:lnTo>
                  <a:pt x="45" y="180"/>
                </a:lnTo>
                <a:lnTo>
                  <a:pt x="45" y="180"/>
                </a:lnTo>
                <a:lnTo>
                  <a:pt x="45" y="179"/>
                </a:lnTo>
                <a:lnTo>
                  <a:pt x="45" y="179"/>
                </a:lnTo>
                <a:lnTo>
                  <a:pt x="45" y="179"/>
                </a:lnTo>
                <a:lnTo>
                  <a:pt x="46" y="179"/>
                </a:lnTo>
                <a:lnTo>
                  <a:pt x="46" y="178"/>
                </a:lnTo>
                <a:lnTo>
                  <a:pt x="46" y="178"/>
                </a:lnTo>
                <a:lnTo>
                  <a:pt x="46" y="177"/>
                </a:lnTo>
                <a:lnTo>
                  <a:pt x="46" y="177"/>
                </a:lnTo>
                <a:lnTo>
                  <a:pt x="46" y="176"/>
                </a:lnTo>
                <a:lnTo>
                  <a:pt x="47" y="175"/>
                </a:lnTo>
                <a:lnTo>
                  <a:pt x="47" y="174"/>
                </a:lnTo>
                <a:lnTo>
                  <a:pt x="47" y="173"/>
                </a:lnTo>
                <a:lnTo>
                  <a:pt x="47" y="172"/>
                </a:lnTo>
                <a:lnTo>
                  <a:pt x="47" y="171"/>
                </a:lnTo>
                <a:lnTo>
                  <a:pt x="48" y="169"/>
                </a:lnTo>
                <a:lnTo>
                  <a:pt x="48" y="168"/>
                </a:lnTo>
                <a:lnTo>
                  <a:pt x="48" y="166"/>
                </a:lnTo>
                <a:lnTo>
                  <a:pt x="48" y="164"/>
                </a:lnTo>
                <a:lnTo>
                  <a:pt x="48" y="162"/>
                </a:lnTo>
                <a:lnTo>
                  <a:pt x="48" y="160"/>
                </a:lnTo>
                <a:lnTo>
                  <a:pt x="49" y="157"/>
                </a:lnTo>
                <a:lnTo>
                  <a:pt x="49" y="154"/>
                </a:lnTo>
                <a:lnTo>
                  <a:pt x="49" y="152"/>
                </a:lnTo>
                <a:lnTo>
                  <a:pt x="49" y="149"/>
                </a:lnTo>
                <a:lnTo>
                  <a:pt x="49" y="147"/>
                </a:lnTo>
                <a:lnTo>
                  <a:pt x="50" y="144"/>
                </a:lnTo>
                <a:lnTo>
                  <a:pt x="50" y="142"/>
                </a:lnTo>
                <a:lnTo>
                  <a:pt x="50" y="139"/>
                </a:lnTo>
                <a:lnTo>
                  <a:pt x="50" y="136"/>
                </a:lnTo>
                <a:lnTo>
                  <a:pt x="50" y="134"/>
                </a:lnTo>
                <a:lnTo>
                  <a:pt x="51" y="131"/>
                </a:lnTo>
                <a:lnTo>
                  <a:pt x="51" y="128"/>
                </a:lnTo>
                <a:lnTo>
                  <a:pt x="51" y="125"/>
                </a:lnTo>
                <a:lnTo>
                  <a:pt x="51" y="123"/>
                </a:lnTo>
                <a:lnTo>
                  <a:pt x="51" y="121"/>
                </a:lnTo>
                <a:lnTo>
                  <a:pt x="51" y="119"/>
                </a:lnTo>
                <a:lnTo>
                  <a:pt x="52" y="117"/>
                </a:lnTo>
                <a:lnTo>
                  <a:pt x="52" y="115"/>
                </a:lnTo>
                <a:lnTo>
                  <a:pt x="52" y="113"/>
                </a:lnTo>
                <a:lnTo>
                  <a:pt x="52" y="113"/>
                </a:lnTo>
                <a:lnTo>
                  <a:pt x="52" y="112"/>
                </a:lnTo>
                <a:lnTo>
                  <a:pt x="53" y="112"/>
                </a:lnTo>
                <a:lnTo>
                  <a:pt x="53" y="112"/>
                </a:lnTo>
                <a:lnTo>
                  <a:pt x="53" y="113"/>
                </a:lnTo>
                <a:lnTo>
                  <a:pt x="53" y="114"/>
                </a:lnTo>
                <a:lnTo>
                  <a:pt x="53" y="116"/>
                </a:lnTo>
                <a:lnTo>
                  <a:pt x="53" y="116"/>
                </a:lnTo>
                <a:lnTo>
                  <a:pt x="54" y="117"/>
                </a:lnTo>
                <a:lnTo>
                  <a:pt x="54" y="117"/>
                </a:lnTo>
                <a:lnTo>
                  <a:pt x="54" y="118"/>
                </a:lnTo>
                <a:lnTo>
                  <a:pt x="54" y="119"/>
                </a:lnTo>
                <a:lnTo>
                  <a:pt x="54" y="121"/>
                </a:lnTo>
                <a:lnTo>
                  <a:pt x="55" y="124"/>
                </a:lnTo>
                <a:lnTo>
                  <a:pt x="55" y="126"/>
                </a:lnTo>
                <a:lnTo>
                  <a:pt x="55" y="129"/>
                </a:lnTo>
                <a:lnTo>
                  <a:pt x="55" y="132"/>
                </a:lnTo>
                <a:lnTo>
                  <a:pt x="55" y="134"/>
                </a:lnTo>
                <a:lnTo>
                  <a:pt x="56" y="137"/>
                </a:lnTo>
                <a:lnTo>
                  <a:pt x="56" y="140"/>
                </a:lnTo>
                <a:lnTo>
                  <a:pt x="56" y="143"/>
                </a:lnTo>
                <a:lnTo>
                  <a:pt x="56" y="147"/>
                </a:lnTo>
                <a:lnTo>
                  <a:pt x="56" y="150"/>
                </a:lnTo>
                <a:lnTo>
                  <a:pt x="56" y="153"/>
                </a:lnTo>
                <a:lnTo>
                  <a:pt x="57" y="156"/>
                </a:lnTo>
                <a:lnTo>
                  <a:pt x="57" y="159"/>
                </a:lnTo>
                <a:lnTo>
                  <a:pt x="57" y="161"/>
                </a:lnTo>
                <a:lnTo>
                  <a:pt x="57" y="164"/>
                </a:lnTo>
                <a:lnTo>
                  <a:pt x="57" y="166"/>
                </a:lnTo>
                <a:lnTo>
                  <a:pt x="58" y="168"/>
                </a:lnTo>
                <a:lnTo>
                  <a:pt x="58" y="170"/>
                </a:lnTo>
                <a:lnTo>
                  <a:pt x="58" y="172"/>
                </a:lnTo>
                <a:lnTo>
                  <a:pt x="58" y="173"/>
                </a:lnTo>
                <a:lnTo>
                  <a:pt x="58" y="174"/>
                </a:lnTo>
                <a:lnTo>
                  <a:pt x="58" y="175"/>
                </a:lnTo>
                <a:lnTo>
                  <a:pt x="59" y="176"/>
                </a:lnTo>
                <a:lnTo>
                  <a:pt x="59" y="177"/>
                </a:lnTo>
                <a:lnTo>
                  <a:pt x="59" y="178"/>
                </a:lnTo>
                <a:lnTo>
                  <a:pt x="59" y="179"/>
                </a:lnTo>
                <a:lnTo>
                  <a:pt x="59" y="179"/>
                </a:lnTo>
                <a:lnTo>
                  <a:pt x="60" y="180"/>
                </a:lnTo>
                <a:lnTo>
                  <a:pt x="60" y="180"/>
                </a:lnTo>
                <a:lnTo>
                  <a:pt x="60" y="181"/>
                </a:lnTo>
                <a:lnTo>
                  <a:pt x="60" y="181"/>
                </a:lnTo>
                <a:lnTo>
                  <a:pt x="60" y="181"/>
                </a:lnTo>
                <a:lnTo>
                  <a:pt x="60" y="181"/>
                </a:lnTo>
                <a:lnTo>
                  <a:pt x="61" y="181"/>
                </a:lnTo>
                <a:lnTo>
                  <a:pt x="61" y="181"/>
                </a:lnTo>
                <a:lnTo>
                  <a:pt x="61" y="182"/>
                </a:lnTo>
                <a:lnTo>
                  <a:pt x="61" y="182"/>
                </a:lnTo>
                <a:lnTo>
                  <a:pt x="61" y="182"/>
                </a:lnTo>
                <a:lnTo>
                  <a:pt x="62" y="182"/>
                </a:lnTo>
                <a:lnTo>
                  <a:pt x="62" y="182"/>
                </a:lnTo>
                <a:lnTo>
                  <a:pt x="62" y="182"/>
                </a:lnTo>
                <a:lnTo>
                  <a:pt x="62" y="182"/>
                </a:lnTo>
                <a:lnTo>
                  <a:pt x="62" y="182"/>
                </a:lnTo>
                <a:lnTo>
                  <a:pt x="63" y="182"/>
                </a:lnTo>
                <a:lnTo>
                  <a:pt x="63" y="182"/>
                </a:lnTo>
                <a:lnTo>
                  <a:pt x="63" y="182"/>
                </a:lnTo>
                <a:lnTo>
                  <a:pt x="63" y="182"/>
                </a:lnTo>
                <a:lnTo>
                  <a:pt x="63" y="182"/>
                </a:lnTo>
                <a:lnTo>
                  <a:pt x="63" y="182"/>
                </a:lnTo>
                <a:lnTo>
                  <a:pt x="64" y="182"/>
                </a:lnTo>
                <a:lnTo>
                  <a:pt x="64" y="182"/>
                </a:lnTo>
                <a:lnTo>
                  <a:pt x="64" y="182"/>
                </a:lnTo>
                <a:lnTo>
                  <a:pt x="64" y="182"/>
                </a:lnTo>
                <a:lnTo>
                  <a:pt x="64" y="182"/>
                </a:lnTo>
                <a:lnTo>
                  <a:pt x="65" y="182"/>
                </a:lnTo>
                <a:lnTo>
                  <a:pt x="65" y="182"/>
                </a:lnTo>
                <a:lnTo>
                  <a:pt x="65" y="182"/>
                </a:lnTo>
                <a:lnTo>
                  <a:pt x="65" y="182"/>
                </a:lnTo>
                <a:lnTo>
                  <a:pt x="65" y="182"/>
                </a:lnTo>
                <a:lnTo>
                  <a:pt x="65" y="181"/>
                </a:lnTo>
                <a:lnTo>
                  <a:pt x="66" y="181"/>
                </a:lnTo>
                <a:lnTo>
                  <a:pt x="66" y="181"/>
                </a:lnTo>
                <a:lnTo>
                  <a:pt x="66" y="181"/>
                </a:lnTo>
                <a:lnTo>
                  <a:pt x="66" y="181"/>
                </a:lnTo>
                <a:lnTo>
                  <a:pt x="66" y="180"/>
                </a:lnTo>
                <a:lnTo>
                  <a:pt x="67" y="180"/>
                </a:lnTo>
                <a:lnTo>
                  <a:pt x="67" y="180"/>
                </a:lnTo>
                <a:lnTo>
                  <a:pt x="67" y="180"/>
                </a:lnTo>
                <a:lnTo>
                  <a:pt x="67" y="179"/>
                </a:lnTo>
                <a:lnTo>
                  <a:pt x="67" y="179"/>
                </a:lnTo>
                <a:lnTo>
                  <a:pt x="67" y="179"/>
                </a:lnTo>
                <a:lnTo>
                  <a:pt x="68" y="178"/>
                </a:lnTo>
                <a:lnTo>
                  <a:pt x="68" y="178"/>
                </a:lnTo>
                <a:lnTo>
                  <a:pt x="68" y="178"/>
                </a:lnTo>
                <a:lnTo>
                  <a:pt x="68" y="177"/>
                </a:lnTo>
                <a:lnTo>
                  <a:pt x="68" y="177"/>
                </a:lnTo>
                <a:lnTo>
                  <a:pt x="69" y="177"/>
                </a:lnTo>
                <a:lnTo>
                  <a:pt x="69" y="176"/>
                </a:lnTo>
                <a:lnTo>
                  <a:pt x="69" y="176"/>
                </a:lnTo>
                <a:lnTo>
                  <a:pt x="69" y="176"/>
                </a:lnTo>
                <a:lnTo>
                  <a:pt x="69" y="176"/>
                </a:lnTo>
                <a:lnTo>
                  <a:pt x="70" y="176"/>
                </a:lnTo>
                <a:lnTo>
                  <a:pt x="70" y="176"/>
                </a:lnTo>
                <a:lnTo>
                  <a:pt x="70" y="176"/>
                </a:lnTo>
                <a:lnTo>
                  <a:pt x="70" y="176"/>
                </a:lnTo>
                <a:lnTo>
                  <a:pt x="70" y="176"/>
                </a:lnTo>
                <a:lnTo>
                  <a:pt x="70" y="176"/>
                </a:lnTo>
                <a:lnTo>
                  <a:pt x="71" y="176"/>
                </a:lnTo>
                <a:lnTo>
                  <a:pt x="71" y="176"/>
                </a:lnTo>
                <a:lnTo>
                  <a:pt x="71" y="176"/>
                </a:lnTo>
                <a:lnTo>
                  <a:pt x="71" y="177"/>
                </a:lnTo>
                <a:lnTo>
                  <a:pt x="71" y="177"/>
                </a:lnTo>
                <a:lnTo>
                  <a:pt x="72" y="177"/>
                </a:lnTo>
                <a:lnTo>
                  <a:pt x="72" y="178"/>
                </a:lnTo>
                <a:lnTo>
                  <a:pt x="72" y="178"/>
                </a:lnTo>
                <a:lnTo>
                  <a:pt x="72" y="178"/>
                </a:lnTo>
                <a:lnTo>
                  <a:pt x="72" y="178"/>
                </a:lnTo>
                <a:lnTo>
                  <a:pt x="72" y="179"/>
                </a:lnTo>
                <a:lnTo>
                  <a:pt x="73" y="179"/>
                </a:lnTo>
                <a:lnTo>
                  <a:pt x="73" y="180"/>
                </a:lnTo>
                <a:lnTo>
                  <a:pt x="73" y="180"/>
                </a:lnTo>
                <a:lnTo>
                  <a:pt x="73" y="180"/>
                </a:lnTo>
                <a:lnTo>
                  <a:pt x="73" y="180"/>
                </a:lnTo>
                <a:lnTo>
                  <a:pt x="74" y="181"/>
                </a:lnTo>
                <a:lnTo>
                  <a:pt x="74" y="181"/>
                </a:lnTo>
                <a:lnTo>
                  <a:pt x="74" y="181"/>
                </a:lnTo>
                <a:lnTo>
                  <a:pt x="74" y="181"/>
                </a:lnTo>
                <a:lnTo>
                  <a:pt x="74" y="181"/>
                </a:lnTo>
                <a:lnTo>
                  <a:pt x="74" y="182"/>
                </a:lnTo>
                <a:lnTo>
                  <a:pt x="75" y="182"/>
                </a:lnTo>
                <a:lnTo>
                  <a:pt x="75" y="182"/>
                </a:lnTo>
                <a:lnTo>
                  <a:pt x="75" y="182"/>
                </a:lnTo>
                <a:lnTo>
                  <a:pt x="75" y="182"/>
                </a:lnTo>
                <a:lnTo>
                  <a:pt x="75" y="182"/>
                </a:lnTo>
                <a:lnTo>
                  <a:pt x="76" y="182"/>
                </a:lnTo>
                <a:lnTo>
                  <a:pt x="76" y="182"/>
                </a:lnTo>
                <a:lnTo>
                  <a:pt x="76" y="182"/>
                </a:lnTo>
                <a:lnTo>
                  <a:pt x="76" y="182"/>
                </a:lnTo>
                <a:lnTo>
                  <a:pt x="76" y="182"/>
                </a:lnTo>
                <a:lnTo>
                  <a:pt x="77" y="182"/>
                </a:lnTo>
                <a:lnTo>
                  <a:pt x="77" y="182"/>
                </a:lnTo>
                <a:lnTo>
                  <a:pt x="77" y="182"/>
                </a:lnTo>
                <a:lnTo>
                  <a:pt x="77" y="182"/>
                </a:lnTo>
                <a:lnTo>
                  <a:pt x="77" y="182"/>
                </a:lnTo>
                <a:lnTo>
                  <a:pt x="77" y="182"/>
                </a:lnTo>
                <a:lnTo>
                  <a:pt x="78" y="182"/>
                </a:lnTo>
                <a:lnTo>
                  <a:pt x="78" y="182"/>
                </a:lnTo>
                <a:lnTo>
                  <a:pt x="78" y="182"/>
                </a:lnTo>
                <a:lnTo>
                  <a:pt x="78" y="182"/>
                </a:lnTo>
                <a:lnTo>
                  <a:pt x="78" y="182"/>
                </a:lnTo>
                <a:lnTo>
                  <a:pt x="79" y="182"/>
                </a:lnTo>
                <a:lnTo>
                  <a:pt x="79" y="182"/>
                </a:lnTo>
                <a:lnTo>
                  <a:pt x="79" y="182"/>
                </a:lnTo>
                <a:lnTo>
                  <a:pt x="79" y="182"/>
                </a:lnTo>
                <a:lnTo>
                  <a:pt x="79" y="182"/>
                </a:lnTo>
                <a:lnTo>
                  <a:pt x="79" y="182"/>
                </a:lnTo>
                <a:lnTo>
                  <a:pt x="80" y="183"/>
                </a:lnTo>
                <a:lnTo>
                  <a:pt x="80" y="182"/>
                </a:lnTo>
                <a:lnTo>
                  <a:pt x="80" y="183"/>
                </a:lnTo>
                <a:lnTo>
                  <a:pt x="80" y="183"/>
                </a:lnTo>
                <a:lnTo>
                  <a:pt x="80" y="182"/>
                </a:lnTo>
                <a:lnTo>
                  <a:pt x="81" y="182"/>
                </a:lnTo>
                <a:lnTo>
                  <a:pt x="81" y="182"/>
                </a:lnTo>
                <a:lnTo>
                  <a:pt x="81" y="182"/>
                </a:lnTo>
                <a:lnTo>
                  <a:pt x="81" y="183"/>
                </a:lnTo>
                <a:lnTo>
                  <a:pt x="81" y="183"/>
                </a:lnTo>
                <a:lnTo>
                  <a:pt x="82" y="183"/>
                </a:lnTo>
                <a:lnTo>
                  <a:pt x="82" y="183"/>
                </a:lnTo>
                <a:lnTo>
                  <a:pt x="82" y="183"/>
                </a:lnTo>
                <a:lnTo>
                  <a:pt x="82" y="183"/>
                </a:lnTo>
                <a:lnTo>
                  <a:pt x="82" y="183"/>
                </a:lnTo>
                <a:lnTo>
                  <a:pt x="82" y="183"/>
                </a:lnTo>
                <a:lnTo>
                  <a:pt x="83" y="183"/>
                </a:lnTo>
                <a:lnTo>
                  <a:pt x="83" y="183"/>
                </a:lnTo>
                <a:lnTo>
                  <a:pt x="83" y="183"/>
                </a:lnTo>
                <a:lnTo>
                  <a:pt x="83" y="183"/>
                </a:lnTo>
                <a:lnTo>
                  <a:pt x="83" y="183"/>
                </a:lnTo>
                <a:lnTo>
                  <a:pt x="84" y="183"/>
                </a:lnTo>
                <a:lnTo>
                  <a:pt x="84" y="183"/>
                </a:lnTo>
                <a:lnTo>
                  <a:pt x="84" y="183"/>
                </a:lnTo>
                <a:lnTo>
                  <a:pt x="84" y="183"/>
                </a:lnTo>
                <a:lnTo>
                  <a:pt x="84" y="183"/>
                </a:lnTo>
                <a:lnTo>
                  <a:pt x="84" y="183"/>
                </a:lnTo>
                <a:lnTo>
                  <a:pt x="85" y="183"/>
                </a:lnTo>
                <a:lnTo>
                  <a:pt x="85" y="183"/>
                </a:lnTo>
                <a:lnTo>
                  <a:pt x="85" y="183"/>
                </a:lnTo>
                <a:lnTo>
                  <a:pt x="85" y="183"/>
                </a:lnTo>
                <a:lnTo>
                  <a:pt x="85" y="183"/>
                </a:lnTo>
                <a:lnTo>
                  <a:pt x="86" y="183"/>
                </a:lnTo>
                <a:lnTo>
                  <a:pt x="86" y="183"/>
                </a:lnTo>
                <a:lnTo>
                  <a:pt x="86" y="183"/>
                </a:lnTo>
                <a:lnTo>
                  <a:pt x="86" y="183"/>
                </a:lnTo>
                <a:lnTo>
                  <a:pt x="86" y="183"/>
                </a:lnTo>
                <a:lnTo>
                  <a:pt x="86" y="183"/>
                </a:lnTo>
                <a:lnTo>
                  <a:pt x="87" y="183"/>
                </a:lnTo>
                <a:lnTo>
                  <a:pt x="87" y="183"/>
                </a:lnTo>
                <a:lnTo>
                  <a:pt x="87" y="183"/>
                </a:lnTo>
                <a:lnTo>
                  <a:pt x="87" y="183"/>
                </a:lnTo>
                <a:lnTo>
                  <a:pt x="87" y="183"/>
                </a:lnTo>
                <a:lnTo>
                  <a:pt x="88" y="183"/>
                </a:lnTo>
                <a:lnTo>
                  <a:pt x="88" y="183"/>
                </a:lnTo>
                <a:lnTo>
                  <a:pt x="88" y="183"/>
                </a:lnTo>
                <a:lnTo>
                  <a:pt x="88" y="183"/>
                </a:lnTo>
                <a:lnTo>
                  <a:pt x="88" y="183"/>
                </a:lnTo>
                <a:lnTo>
                  <a:pt x="89" y="183"/>
                </a:lnTo>
                <a:lnTo>
                  <a:pt x="89" y="183"/>
                </a:lnTo>
                <a:lnTo>
                  <a:pt x="89" y="183"/>
                </a:lnTo>
                <a:lnTo>
                  <a:pt x="89" y="183"/>
                </a:lnTo>
                <a:lnTo>
                  <a:pt x="89" y="183"/>
                </a:lnTo>
                <a:lnTo>
                  <a:pt x="89" y="183"/>
                </a:lnTo>
                <a:lnTo>
                  <a:pt x="90" y="183"/>
                </a:lnTo>
                <a:lnTo>
                  <a:pt x="90" y="183"/>
                </a:lnTo>
                <a:lnTo>
                  <a:pt x="90" y="183"/>
                </a:lnTo>
                <a:lnTo>
                  <a:pt x="90" y="183"/>
                </a:lnTo>
                <a:lnTo>
                  <a:pt x="90" y="183"/>
                </a:lnTo>
                <a:lnTo>
                  <a:pt x="91" y="183"/>
                </a:lnTo>
                <a:lnTo>
                  <a:pt x="91" y="183"/>
                </a:lnTo>
                <a:lnTo>
                  <a:pt x="91" y="183"/>
                </a:lnTo>
                <a:lnTo>
                  <a:pt x="91" y="183"/>
                </a:lnTo>
                <a:lnTo>
                  <a:pt x="91" y="183"/>
                </a:lnTo>
                <a:lnTo>
                  <a:pt x="91" y="183"/>
                </a:lnTo>
                <a:lnTo>
                  <a:pt x="92" y="183"/>
                </a:lnTo>
                <a:lnTo>
                  <a:pt x="92" y="183"/>
                </a:lnTo>
                <a:lnTo>
                  <a:pt x="92" y="183"/>
                </a:lnTo>
                <a:lnTo>
                  <a:pt x="92" y="183"/>
                </a:lnTo>
                <a:lnTo>
                  <a:pt x="92" y="183"/>
                </a:lnTo>
                <a:lnTo>
                  <a:pt x="93" y="183"/>
                </a:lnTo>
                <a:lnTo>
                  <a:pt x="93" y="183"/>
                </a:lnTo>
                <a:lnTo>
                  <a:pt x="93" y="183"/>
                </a:lnTo>
                <a:lnTo>
                  <a:pt x="93" y="183"/>
                </a:lnTo>
                <a:lnTo>
                  <a:pt x="93" y="183"/>
                </a:lnTo>
                <a:lnTo>
                  <a:pt x="93" y="183"/>
                </a:lnTo>
                <a:lnTo>
                  <a:pt x="94" y="183"/>
                </a:lnTo>
                <a:lnTo>
                  <a:pt x="94" y="183"/>
                </a:lnTo>
                <a:lnTo>
                  <a:pt x="94" y="183"/>
                </a:lnTo>
                <a:lnTo>
                  <a:pt x="94" y="183"/>
                </a:lnTo>
                <a:lnTo>
                  <a:pt x="94" y="183"/>
                </a:lnTo>
                <a:lnTo>
                  <a:pt x="95" y="183"/>
                </a:lnTo>
                <a:lnTo>
                  <a:pt x="95" y="183"/>
                </a:lnTo>
                <a:lnTo>
                  <a:pt x="95" y="183"/>
                </a:lnTo>
                <a:lnTo>
                  <a:pt x="95" y="183"/>
                </a:lnTo>
                <a:lnTo>
                  <a:pt x="95" y="183"/>
                </a:lnTo>
                <a:lnTo>
                  <a:pt x="96" y="183"/>
                </a:lnTo>
                <a:lnTo>
                  <a:pt x="96" y="183"/>
                </a:lnTo>
                <a:lnTo>
                  <a:pt x="96" y="183"/>
                </a:lnTo>
                <a:lnTo>
                  <a:pt x="96" y="183"/>
                </a:lnTo>
                <a:lnTo>
                  <a:pt x="96" y="183"/>
                </a:lnTo>
                <a:lnTo>
                  <a:pt x="96" y="183"/>
                </a:lnTo>
                <a:lnTo>
                  <a:pt x="97" y="183"/>
                </a:lnTo>
                <a:lnTo>
                  <a:pt x="97" y="183"/>
                </a:lnTo>
                <a:lnTo>
                  <a:pt x="97" y="183"/>
                </a:lnTo>
                <a:lnTo>
                  <a:pt x="97" y="183"/>
                </a:lnTo>
                <a:lnTo>
                  <a:pt x="97" y="183"/>
                </a:lnTo>
                <a:lnTo>
                  <a:pt x="98" y="183"/>
                </a:lnTo>
                <a:lnTo>
                  <a:pt x="98" y="183"/>
                </a:lnTo>
                <a:lnTo>
                  <a:pt x="98" y="183"/>
                </a:lnTo>
                <a:lnTo>
                  <a:pt x="98" y="183"/>
                </a:lnTo>
                <a:lnTo>
                  <a:pt x="98" y="183"/>
                </a:lnTo>
                <a:lnTo>
                  <a:pt x="98" y="183"/>
                </a:lnTo>
                <a:lnTo>
                  <a:pt x="99" y="183"/>
                </a:lnTo>
                <a:lnTo>
                  <a:pt x="99" y="183"/>
                </a:lnTo>
                <a:lnTo>
                  <a:pt x="99" y="183"/>
                </a:lnTo>
                <a:lnTo>
                  <a:pt x="99" y="183"/>
                </a:lnTo>
                <a:lnTo>
                  <a:pt x="99" y="183"/>
                </a:lnTo>
                <a:lnTo>
                  <a:pt x="100" y="183"/>
                </a:lnTo>
                <a:lnTo>
                  <a:pt x="100" y="183"/>
                </a:lnTo>
                <a:lnTo>
                  <a:pt x="100" y="183"/>
                </a:lnTo>
                <a:lnTo>
                  <a:pt x="100" y="183"/>
                </a:lnTo>
                <a:lnTo>
                  <a:pt x="100" y="183"/>
                </a:lnTo>
                <a:lnTo>
                  <a:pt x="100" y="183"/>
                </a:lnTo>
                <a:lnTo>
                  <a:pt x="101" y="183"/>
                </a:lnTo>
                <a:lnTo>
                  <a:pt x="101" y="183"/>
                </a:lnTo>
                <a:lnTo>
                  <a:pt x="101" y="183"/>
                </a:lnTo>
                <a:lnTo>
                  <a:pt x="101" y="183"/>
                </a:lnTo>
                <a:lnTo>
                  <a:pt x="101" y="183"/>
                </a:lnTo>
                <a:lnTo>
                  <a:pt x="102" y="183"/>
                </a:lnTo>
                <a:lnTo>
                  <a:pt x="102" y="183"/>
                </a:lnTo>
                <a:lnTo>
                  <a:pt x="102" y="183"/>
                </a:lnTo>
                <a:lnTo>
                  <a:pt x="102" y="183"/>
                </a:lnTo>
                <a:lnTo>
                  <a:pt x="102" y="183"/>
                </a:lnTo>
                <a:lnTo>
                  <a:pt x="103" y="183"/>
                </a:lnTo>
                <a:lnTo>
                  <a:pt x="103" y="183"/>
                </a:lnTo>
                <a:lnTo>
                  <a:pt x="103" y="183"/>
                </a:lnTo>
                <a:lnTo>
                  <a:pt x="103" y="183"/>
                </a:lnTo>
                <a:lnTo>
                  <a:pt x="103" y="183"/>
                </a:lnTo>
                <a:lnTo>
                  <a:pt x="103" y="183"/>
                </a:lnTo>
                <a:lnTo>
                  <a:pt x="104" y="183"/>
                </a:lnTo>
                <a:lnTo>
                  <a:pt x="104" y="183"/>
                </a:lnTo>
                <a:lnTo>
                  <a:pt x="104" y="183"/>
                </a:lnTo>
                <a:lnTo>
                  <a:pt x="104" y="183"/>
                </a:lnTo>
                <a:lnTo>
                  <a:pt x="104" y="183"/>
                </a:lnTo>
                <a:lnTo>
                  <a:pt x="105" y="183"/>
                </a:lnTo>
                <a:lnTo>
                  <a:pt x="105" y="183"/>
                </a:lnTo>
                <a:lnTo>
                  <a:pt x="105" y="183"/>
                </a:lnTo>
                <a:lnTo>
                  <a:pt x="105" y="183"/>
                </a:lnTo>
                <a:lnTo>
                  <a:pt x="105" y="183"/>
                </a:lnTo>
                <a:lnTo>
                  <a:pt x="105" y="183"/>
                </a:lnTo>
                <a:lnTo>
                  <a:pt x="106" y="183"/>
                </a:lnTo>
                <a:lnTo>
                  <a:pt x="106" y="183"/>
                </a:lnTo>
                <a:lnTo>
                  <a:pt x="106" y="183"/>
                </a:lnTo>
                <a:lnTo>
                  <a:pt x="106" y="183"/>
                </a:lnTo>
                <a:lnTo>
                  <a:pt x="106" y="183"/>
                </a:lnTo>
                <a:lnTo>
                  <a:pt x="107" y="183"/>
                </a:lnTo>
                <a:lnTo>
                  <a:pt x="107" y="183"/>
                </a:lnTo>
                <a:lnTo>
                  <a:pt x="107" y="183"/>
                </a:lnTo>
                <a:lnTo>
                  <a:pt x="107" y="183"/>
                </a:lnTo>
                <a:lnTo>
                  <a:pt x="107" y="183"/>
                </a:lnTo>
                <a:lnTo>
                  <a:pt x="108" y="183"/>
                </a:lnTo>
                <a:lnTo>
                  <a:pt x="108" y="183"/>
                </a:lnTo>
                <a:lnTo>
                  <a:pt x="108" y="183"/>
                </a:lnTo>
                <a:lnTo>
                  <a:pt x="108" y="183"/>
                </a:lnTo>
                <a:lnTo>
                  <a:pt x="108" y="183"/>
                </a:lnTo>
                <a:lnTo>
                  <a:pt x="108" y="183"/>
                </a:lnTo>
                <a:lnTo>
                  <a:pt x="109" y="183"/>
                </a:lnTo>
                <a:lnTo>
                  <a:pt x="109" y="183"/>
                </a:lnTo>
                <a:lnTo>
                  <a:pt x="109" y="183"/>
                </a:lnTo>
                <a:lnTo>
                  <a:pt x="109" y="183"/>
                </a:lnTo>
                <a:lnTo>
                  <a:pt x="109" y="183"/>
                </a:lnTo>
                <a:lnTo>
                  <a:pt x="110" y="183"/>
                </a:lnTo>
                <a:lnTo>
                  <a:pt x="110" y="183"/>
                </a:lnTo>
                <a:lnTo>
                  <a:pt x="110" y="183"/>
                </a:lnTo>
                <a:lnTo>
                  <a:pt x="110" y="183"/>
                </a:lnTo>
                <a:lnTo>
                  <a:pt x="110" y="183"/>
                </a:lnTo>
                <a:lnTo>
                  <a:pt x="110" y="183"/>
                </a:lnTo>
                <a:lnTo>
                  <a:pt x="111" y="183"/>
                </a:lnTo>
                <a:lnTo>
                  <a:pt x="111" y="183"/>
                </a:lnTo>
                <a:lnTo>
                  <a:pt x="111" y="183"/>
                </a:lnTo>
                <a:lnTo>
                  <a:pt x="111" y="183"/>
                </a:lnTo>
                <a:lnTo>
                  <a:pt x="111" y="183"/>
                </a:lnTo>
                <a:lnTo>
                  <a:pt x="112" y="183"/>
                </a:lnTo>
                <a:lnTo>
                  <a:pt x="112" y="183"/>
                </a:lnTo>
                <a:lnTo>
                  <a:pt x="112" y="183"/>
                </a:lnTo>
                <a:lnTo>
                  <a:pt x="112" y="183"/>
                </a:lnTo>
                <a:lnTo>
                  <a:pt x="112" y="183"/>
                </a:lnTo>
                <a:lnTo>
                  <a:pt x="112" y="183"/>
                </a:lnTo>
                <a:lnTo>
                  <a:pt x="113" y="183"/>
                </a:lnTo>
                <a:lnTo>
                  <a:pt x="113" y="183"/>
                </a:lnTo>
                <a:lnTo>
                  <a:pt x="113" y="183"/>
                </a:lnTo>
                <a:lnTo>
                  <a:pt x="113" y="183"/>
                </a:lnTo>
                <a:lnTo>
                  <a:pt x="113" y="183"/>
                </a:lnTo>
                <a:lnTo>
                  <a:pt x="114" y="183"/>
                </a:lnTo>
                <a:lnTo>
                  <a:pt x="114" y="183"/>
                </a:lnTo>
                <a:lnTo>
                  <a:pt x="114" y="183"/>
                </a:lnTo>
                <a:lnTo>
                  <a:pt x="114" y="183"/>
                </a:lnTo>
                <a:lnTo>
                  <a:pt x="114" y="183"/>
                </a:lnTo>
                <a:lnTo>
                  <a:pt x="115" y="183"/>
                </a:lnTo>
                <a:lnTo>
                  <a:pt x="115" y="183"/>
                </a:lnTo>
                <a:lnTo>
                  <a:pt x="115" y="183"/>
                </a:lnTo>
                <a:lnTo>
                  <a:pt x="115" y="183"/>
                </a:lnTo>
                <a:lnTo>
                  <a:pt x="115" y="183"/>
                </a:lnTo>
                <a:lnTo>
                  <a:pt x="115" y="183"/>
                </a:lnTo>
                <a:lnTo>
                  <a:pt x="116" y="183"/>
                </a:lnTo>
                <a:lnTo>
                  <a:pt x="116" y="183"/>
                </a:lnTo>
                <a:lnTo>
                  <a:pt x="116" y="183"/>
                </a:lnTo>
                <a:lnTo>
                  <a:pt x="116" y="183"/>
                </a:lnTo>
                <a:lnTo>
                  <a:pt x="116" y="183"/>
                </a:lnTo>
                <a:lnTo>
                  <a:pt x="117" y="183"/>
                </a:lnTo>
                <a:lnTo>
                  <a:pt x="117" y="183"/>
                </a:lnTo>
                <a:lnTo>
                  <a:pt x="117" y="183"/>
                </a:lnTo>
                <a:lnTo>
                  <a:pt x="117" y="183"/>
                </a:lnTo>
                <a:lnTo>
                  <a:pt x="117" y="183"/>
                </a:lnTo>
                <a:lnTo>
                  <a:pt x="117" y="183"/>
                </a:lnTo>
                <a:lnTo>
                  <a:pt x="118" y="183"/>
                </a:lnTo>
                <a:lnTo>
                  <a:pt x="118" y="183"/>
                </a:lnTo>
                <a:lnTo>
                  <a:pt x="118" y="183"/>
                </a:lnTo>
                <a:lnTo>
                  <a:pt x="118" y="183"/>
                </a:lnTo>
                <a:lnTo>
                  <a:pt x="118" y="183"/>
                </a:lnTo>
                <a:lnTo>
                  <a:pt x="119" y="183"/>
                </a:lnTo>
                <a:lnTo>
                  <a:pt x="119" y="183"/>
                </a:lnTo>
                <a:lnTo>
                  <a:pt x="119" y="183"/>
                </a:lnTo>
                <a:lnTo>
                  <a:pt x="119" y="183"/>
                </a:lnTo>
                <a:lnTo>
                  <a:pt x="119" y="183"/>
                </a:lnTo>
                <a:lnTo>
                  <a:pt x="119" y="183"/>
                </a:lnTo>
                <a:lnTo>
                  <a:pt x="120" y="183"/>
                </a:lnTo>
                <a:lnTo>
                  <a:pt x="120" y="183"/>
                </a:lnTo>
                <a:lnTo>
                  <a:pt x="120" y="183"/>
                </a:lnTo>
                <a:lnTo>
                  <a:pt x="120" y="183"/>
                </a:lnTo>
                <a:lnTo>
                  <a:pt x="120" y="183"/>
                </a:lnTo>
                <a:lnTo>
                  <a:pt x="121" y="183"/>
                </a:lnTo>
                <a:lnTo>
                  <a:pt x="121" y="183"/>
                </a:lnTo>
                <a:lnTo>
                  <a:pt x="121" y="183"/>
                </a:lnTo>
                <a:lnTo>
                  <a:pt x="121" y="183"/>
                </a:lnTo>
                <a:lnTo>
                  <a:pt x="121" y="183"/>
                </a:lnTo>
                <a:lnTo>
                  <a:pt x="122" y="183"/>
                </a:lnTo>
                <a:lnTo>
                  <a:pt x="122" y="183"/>
                </a:lnTo>
                <a:lnTo>
                  <a:pt x="122" y="183"/>
                </a:lnTo>
                <a:lnTo>
                  <a:pt x="122" y="183"/>
                </a:lnTo>
                <a:lnTo>
                  <a:pt x="122" y="183"/>
                </a:lnTo>
                <a:lnTo>
                  <a:pt x="122" y="183"/>
                </a:lnTo>
                <a:lnTo>
                  <a:pt x="123" y="183"/>
                </a:lnTo>
                <a:lnTo>
                  <a:pt x="123" y="183"/>
                </a:lnTo>
                <a:lnTo>
                  <a:pt x="123" y="183"/>
                </a:lnTo>
                <a:lnTo>
                  <a:pt x="123" y="183"/>
                </a:lnTo>
                <a:lnTo>
                  <a:pt x="123" y="183"/>
                </a:lnTo>
                <a:lnTo>
                  <a:pt x="124" y="183"/>
                </a:lnTo>
                <a:lnTo>
                  <a:pt x="124" y="183"/>
                </a:lnTo>
                <a:lnTo>
                  <a:pt x="124" y="183"/>
                </a:lnTo>
                <a:lnTo>
                  <a:pt x="124" y="183"/>
                </a:lnTo>
                <a:lnTo>
                  <a:pt x="124" y="182"/>
                </a:lnTo>
                <a:lnTo>
                  <a:pt x="124" y="182"/>
                </a:lnTo>
                <a:lnTo>
                  <a:pt x="125" y="182"/>
                </a:lnTo>
                <a:lnTo>
                  <a:pt x="125" y="182"/>
                </a:lnTo>
                <a:lnTo>
                  <a:pt x="125" y="182"/>
                </a:lnTo>
                <a:lnTo>
                  <a:pt x="125" y="182"/>
                </a:lnTo>
                <a:lnTo>
                  <a:pt x="125" y="182"/>
                </a:lnTo>
                <a:lnTo>
                  <a:pt x="126" y="182"/>
                </a:lnTo>
                <a:lnTo>
                  <a:pt x="126" y="182"/>
                </a:lnTo>
                <a:lnTo>
                  <a:pt x="126" y="182"/>
                </a:lnTo>
                <a:lnTo>
                  <a:pt x="126" y="182"/>
                </a:lnTo>
                <a:lnTo>
                  <a:pt x="126" y="182"/>
                </a:lnTo>
                <a:lnTo>
                  <a:pt x="126" y="182"/>
                </a:lnTo>
                <a:lnTo>
                  <a:pt x="127" y="182"/>
                </a:lnTo>
                <a:lnTo>
                  <a:pt x="127" y="181"/>
                </a:lnTo>
                <a:lnTo>
                  <a:pt x="127" y="181"/>
                </a:lnTo>
                <a:lnTo>
                  <a:pt x="127" y="181"/>
                </a:lnTo>
                <a:lnTo>
                  <a:pt x="127" y="181"/>
                </a:lnTo>
                <a:lnTo>
                  <a:pt x="128" y="181"/>
                </a:lnTo>
                <a:lnTo>
                  <a:pt x="128" y="181"/>
                </a:lnTo>
                <a:lnTo>
                  <a:pt x="128" y="181"/>
                </a:lnTo>
                <a:lnTo>
                  <a:pt x="128" y="181"/>
                </a:lnTo>
                <a:lnTo>
                  <a:pt x="128" y="181"/>
                </a:lnTo>
                <a:lnTo>
                  <a:pt x="129" y="181"/>
                </a:lnTo>
                <a:lnTo>
                  <a:pt x="129" y="181"/>
                </a:lnTo>
                <a:lnTo>
                  <a:pt x="129" y="181"/>
                </a:lnTo>
                <a:lnTo>
                  <a:pt x="129" y="181"/>
                </a:lnTo>
                <a:lnTo>
                  <a:pt x="129" y="181"/>
                </a:lnTo>
                <a:lnTo>
                  <a:pt x="129" y="181"/>
                </a:lnTo>
                <a:lnTo>
                  <a:pt x="130" y="181"/>
                </a:lnTo>
                <a:lnTo>
                  <a:pt x="130" y="181"/>
                </a:lnTo>
                <a:lnTo>
                  <a:pt x="130" y="181"/>
                </a:lnTo>
                <a:lnTo>
                  <a:pt x="130" y="181"/>
                </a:lnTo>
                <a:lnTo>
                  <a:pt x="130" y="181"/>
                </a:lnTo>
                <a:lnTo>
                  <a:pt x="131" y="181"/>
                </a:lnTo>
                <a:lnTo>
                  <a:pt x="131" y="181"/>
                </a:lnTo>
                <a:lnTo>
                  <a:pt x="131" y="181"/>
                </a:lnTo>
                <a:lnTo>
                  <a:pt x="131" y="181"/>
                </a:lnTo>
                <a:lnTo>
                  <a:pt x="131" y="181"/>
                </a:lnTo>
                <a:lnTo>
                  <a:pt x="131" y="181"/>
                </a:lnTo>
                <a:lnTo>
                  <a:pt x="132" y="181"/>
                </a:lnTo>
                <a:lnTo>
                  <a:pt x="132" y="181"/>
                </a:lnTo>
                <a:lnTo>
                  <a:pt x="132" y="181"/>
                </a:lnTo>
                <a:lnTo>
                  <a:pt x="132" y="181"/>
                </a:lnTo>
                <a:lnTo>
                  <a:pt x="132" y="182"/>
                </a:lnTo>
                <a:lnTo>
                  <a:pt x="133" y="182"/>
                </a:lnTo>
                <a:lnTo>
                  <a:pt x="133" y="182"/>
                </a:lnTo>
                <a:lnTo>
                  <a:pt x="133" y="182"/>
                </a:lnTo>
                <a:lnTo>
                  <a:pt x="133" y="182"/>
                </a:lnTo>
                <a:lnTo>
                  <a:pt x="133" y="182"/>
                </a:lnTo>
                <a:lnTo>
                  <a:pt x="134" y="182"/>
                </a:lnTo>
                <a:lnTo>
                  <a:pt x="134" y="182"/>
                </a:lnTo>
                <a:lnTo>
                  <a:pt x="134" y="181"/>
                </a:lnTo>
                <a:lnTo>
                  <a:pt x="134" y="181"/>
                </a:lnTo>
                <a:lnTo>
                  <a:pt x="134" y="181"/>
                </a:lnTo>
                <a:lnTo>
                  <a:pt x="134" y="181"/>
                </a:lnTo>
                <a:lnTo>
                  <a:pt x="135" y="181"/>
                </a:lnTo>
                <a:lnTo>
                  <a:pt x="135" y="181"/>
                </a:lnTo>
                <a:lnTo>
                  <a:pt x="135" y="181"/>
                </a:lnTo>
                <a:lnTo>
                  <a:pt x="135" y="181"/>
                </a:lnTo>
                <a:lnTo>
                  <a:pt x="135" y="181"/>
                </a:lnTo>
                <a:lnTo>
                  <a:pt x="136" y="181"/>
                </a:lnTo>
                <a:lnTo>
                  <a:pt x="136" y="181"/>
                </a:lnTo>
                <a:lnTo>
                  <a:pt x="136" y="181"/>
                </a:lnTo>
                <a:lnTo>
                  <a:pt x="136" y="181"/>
                </a:lnTo>
                <a:lnTo>
                  <a:pt x="136" y="180"/>
                </a:lnTo>
                <a:lnTo>
                  <a:pt x="136" y="180"/>
                </a:lnTo>
                <a:lnTo>
                  <a:pt x="137" y="180"/>
                </a:lnTo>
                <a:lnTo>
                  <a:pt x="137" y="180"/>
                </a:lnTo>
                <a:lnTo>
                  <a:pt x="137" y="180"/>
                </a:lnTo>
                <a:lnTo>
                  <a:pt x="137" y="180"/>
                </a:lnTo>
                <a:lnTo>
                  <a:pt x="137" y="180"/>
                </a:lnTo>
                <a:lnTo>
                  <a:pt x="138" y="180"/>
                </a:lnTo>
                <a:lnTo>
                  <a:pt x="138" y="180"/>
                </a:lnTo>
                <a:lnTo>
                  <a:pt x="138" y="180"/>
                </a:lnTo>
                <a:lnTo>
                  <a:pt x="138" y="180"/>
                </a:lnTo>
                <a:lnTo>
                  <a:pt x="138" y="180"/>
                </a:lnTo>
                <a:lnTo>
                  <a:pt x="138" y="179"/>
                </a:lnTo>
                <a:lnTo>
                  <a:pt x="139" y="179"/>
                </a:lnTo>
                <a:lnTo>
                  <a:pt x="139" y="179"/>
                </a:lnTo>
                <a:lnTo>
                  <a:pt x="139" y="179"/>
                </a:lnTo>
                <a:lnTo>
                  <a:pt x="139" y="179"/>
                </a:lnTo>
                <a:lnTo>
                  <a:pt x="139" y="179"/>
                </a:lnTo>
                <a:lnTo>
                  <a:pt x="140" y="179"/>
                </a:lnTo>
                <a:lnTo>
                  <a:pt x="140" y="178"/>
                </a:lnTo>
                <a:lnTo>
                  <a:pt x="140" y="178"/>
                </a:lnTo>
                <a:lnTo>
                  <a:pt x="140" y="178"/>
                </a:lnTo>
                <a:lnTo>
                  <a:pt x="140" y="177"/>
                </a:lnTo>
                <a:lnTo>
                  <a:pt x="141" y="177"/>
                </a:lnTo>
                <a:lnTo>
                  <a:pt x="141" y="176"/>
                </a:lnTo>
                <a:lnTo>
                  <a:pt x="141" y="176"/>
                </a:lnTo>
                <a:lnTo>
                  <a:pt x="141" y="175"/>
                </a:lnTo>
                <a:lnTo>
                  <a:pt x="141" y="174"/>
                </a:lnTo>
                <a:lnTo>
                  <a:pt x="141" y="173"/>
                </a:lnTo>
                <a:lnTo>
                  <a:pt x="142" y="172"/>
                </a:lnTo>
                <a:lnTo>
                  <a:pt x="142" y="170"/>
                </a:lnTo>
                <a:lnTo>
                  <a:pt x="142" y="169"/>
                </a:lnTo>
                <a:lnTo>
                  <a:pt x="142" y="167"/>
                </a:lnTo>
                <a:lnTo>
                  <a:pt x="142" y="165"/>
                </a:lnTo>
                <a:lnTo>
                  <a:pt x="143" y="164"/>
                </a:lnTo>
                <a:lnTo>
                  <a:pt x="143" y="161"/>
                </a:lnTo>
                <a:lnTo>
                  <a:pt x="143" y="159"/>
                </a:lnTo>
                <a:lnTo>
                  <a:pt x="143" y="157"/>
                </a:lnTo>
                <a:lnTo>
                  <a:pt x="143" y="155"/>
                </a:lnTo>
                <a:lnTo>
                  <a:pt x="143" y="152"/>
                </a:lnTo>
                <a:lnTo>
                  <a:pt x="144" y="150"/>
                </a:lnTo>
                <a:lnTo>
                  <a:pt x="144" y="147"/>
                </a:lnTo>
                <a:lnTo>
                  <a:pt x="144" y="144"/>
                </a:lnTo>
                <a:lnTo>
                  <a:pt x="144" y="141"/>
                </a:lnTo>
                <a:lnTo>
                  <a:pt x="144" y="138"/>
                </a:lnTo>
                <a:lnTo>
                  <a:pt x="145" y="135"/>
                </a:lnTo>
                <a:lnTo>
                  <a:pt x="145" y="132"/>
                </a:lnTo>
                <a:lnTo>
                  <a:pt x="145" y="129"/>
                </a:lnTo>
                <a:lnTo>
                  <a:pt x="145" y="126"/>
                </a:lnTo>
                <a:lnTo>
                  <a:pt x="145" y="122"/>
                </a:lnTo>
                <a:lnTo>
                  <a:pt x="145" y="118"/>
                </a:lnTo>
                <a:lnTo>
                  <a:pt x="146" y="114"/>
                </a:lnTo>
                <a:lnTo>
                  <a:pt x="146" y="110"/>
                </a:lnTo>
                <a:lnTo>
                  <a:pt x="146" y="107"/>
                </a:lnTo>
                <a:lnTo>
                  <a:pt x="146" y="103"/>
                </a:lnTo>
                <a:lnTo>
                  <a:pt x="146" y="98"/>
                </a:lnTo>
                <a:lnTo>
                  <a:pt x="147" y="94"/>
                </a:lnTo>
                <a:lnTo>
                  <a:pt x="147" y="90"/>
                </a:lnTo>
                <a:lnTo>
                  <a:pt x="147" y="87"/>
                </a:lnTo>
                <a:lnTo>
                  <a:pt x="147" y="84"/>
                </a:lnTo>
                <a:lnTo>
                  <a:pt x="147" y="81"/>
                </a:lnTo>
                <a:lnTo>
                  <a:pt x="148" y="79"/>
                </a:lnTo>
                <a:lnTo>
                  <a:pt x="148" y="77"/>
                </a:lnTo>
                <a:lnTo>
                  <a:pt x="148" y="75"/>
                </a:lnTo>
                <a:lnTo>
                  <a:pt x="148" y="75"/>
                </a:lnTo>
                <a:lnTo>
                  <a:pt x="148" y="75"/>
                </a:lnTo>
                <a:lnTo>
                  <a:pt x="148" y="75"/>
                </a:lnTo>
                <a:lnTo>
                  <a:pt x="149" y="76"/>
                </a:lnTo>
                <a:lnTo>
                  <a:pt x="149" y="77"/>
                </a:lnTo>
                <a:lnTo>
                  <a:pt x="149" y="79"/>
                </a:lnTo>
                <a:lnTo>
                  <a:pt x="149" y="82"/>
                </a:lnTo>
                <a:lnTo>
                  <a:pt x="149" y="85"/>
                </a:lnTo>
                <a:lnTo>
                  <a:pt x="150" y="89"/>
                </a:lnTo>
                <a:lnTo>
                  <a:pt x="150" y="94"/>
                </a:lnTo>
                <a:lnTo>
                  <a:pt x="150" y="100"/>
                </a:lnTo>
                <a:lnTo>
                  <a:pt x="150" y="105"/>
                </a:lnTo>
                <a:lnTo>
                  <a:pt x="150" y="111"/>
                </a:lnTo>
                <a:lnTo>
                  <a:pt x="150" y="116"/>
                </a:lnTo>
                <a:lnTo>
                  <a:pt x="151" y="121"/>
                </a:lnTo>
                <a:lnTo>
                  <a:pt x="151" y="126"/>
                </a:lnTo>
                <a:lnTo>
                  <a:pt x="151" y="131"/>
                </a:lnTo>
                <a:lnTo>
                  <a:pt x="151" y="136"/>
                </a:lnTo>
                <a:lnTo>
                  <a:pt x="151" y="140"/>
                </a:lnTo>
                <a:lnTo>
                  <a:pt x="152" y="143"/>
                </a:lnTo>
                <a:lnTo>
                  <a:pt x="152" y="146"/>
                </a:lnTo>
                <a:lnTo>
                  <a:pt x="152" y="148"/>
                </a:lnTo>
                <a:lnTo>
                  <a:pt x="152" y="150"/>
                </a:lnTo>
                <a:lnTo>
                  <a:pt x="152" y="151"/>
                </a:lnTo>
                <a:lnTo>
                  <a:pt x="152" y="153"/>
                </a:lnTo>
                <a:lnTo>
                  <a:pt x="153" y="154"/>
                </a:lnTo>
                <a:lnTo>
                  <a:pt x="153" y="154"/>
                </a:lnTo>
                <a:lnTo>
                  <a:pt x="153" y="155"/>
                </a:lnTo>
                <a:lnTo>
                  <a:pt x="153" y="155"/>
                </a:lnTo>
                <a:lnTo>
                  <a:pt x="153" y="155"/>
                </a:lnTo>
                <a:lnTo>
                  <a:pt x="154" y="156"/>
                </a:lnTo>
                <a:lnTo>
                  <a:pt x="154" y="156"/>
                </a:lnTo>
                <a:lnTo>
                  <a:pt x="154" y="156"/>
                </a:lnTo>
                <a:lnTo>
                  <a:pt x="154" y="156"/>
                </a:lnTo>
                <a:lnTo>
                  <a:pt x="154" y="156"/>
                </a:lnTo>
                <a:lnTo>
                  <a:pt x="155" y="156"/>
                </a:lnTo>
                <a:lnTo>
                  <a:pt x="155" y="156"/>
                </a:lnTo>
                <a:lnTo>
                  <a:pt x="155" y="157"/>
                </a:lnTo>
                <a:lnTo>
                  <a:pt x="155" y="158"/>
                </a:lnTo>
                <a:lnTo>
                  <a:pt x="155" y="159"/>
                </a:lnTo>
                <a:lnTo>
                  <a:pt x="155" y="160"/>
                </a:lnTo>
                <a:lnTo>
                  <a:pt x="156" y="161"/>
                </a:lnTo>
                <a:lnTo>
                  <a:pt x="156" y="162"/>
                </a:lnTo>
                <a:lnTo>
                  <a:pt x="156" y="163"/>
                </a:lnTo>
                <a:lnTo>
                  <a:pt x="156" y="164"/>
                </a:lnTo>
                <a:lnTo>
                  <a:pt x="156" y="165"/>
                </a:lnTo>
                <a:lnTo>
                  <a:pt x="157" y="166"/>
                </a:lnTo>
                <a:lnTo>
                  <a:pt x="157" y="167"/>
                </a:lnTo>
                <a:lnTo>
                  <a:pt x="157" y="168"/>
                </a:lnTo>
                <a:lnTo>
                  <a:pt x="157" y="169"/>
                </a:lnTo>
                <a:lnTo>
                  <a:pt x="157" y="170"/>
                </a:lnTo>
                <a:lnTo>
                  <a:pt x="157" y="171"/>
                </a:lnTo>
                <a:lnTo>
                  <a:pt x="158" y="172"/>
                </a:lnTo>
                <a:lnTo>
                  <a:pt x="158" y="173"/>
                </a:lnTo>
                <a:lnTo>
                  <a:pt x="158" y="174"/>
                </a:lnTo>
                <a:lnTo>
                  <a:pt x="158" y="175"/>
                </a:lnTo>
                <a:lnTo>
                  <a:pt x="158" y="175"/>
                </a:lnTo>
                <a:lnTo>
                  <a:pt x="159" y="176"/>
                </a:lnTo>
                <a:lnTo>
                  <a:pt x="159" y="177"/>
                </a:lnTo>
                <a:lnTo>
                  <a:pt x="159" y="177"/>
                </a:lnTo>
                <a:lnTo>
                  <a:pt x="159" y="177"/>
                </a:lnTo>
                <a:lnTo>
                  <a:pt x="159" y="178"/>
                </a:lnTo>
                <a:lnTo>
                  <a:pt x="160" y="178"/>
                </a:lnTo>
                <a:lnTo>
                  <a:pt x="160" y="178"/>
                </a:lnTo>
                <a:lnTo>
                  <a:pt x="160" y="178"/>
                </a:lnTo>
                <a:lnTo>
                  <a:pt x="160" y="178"/>
                </a:lnTo>
                <a:lnTo>
                  <a:pt x="160" y="178"/>
                </a:lnTo>
                <a:lnTo>
                  <a:pt x="160" y="178"/>
                </a:lnTo>
                <a:lnTo>
                  <a:pt x="161" y="178"/>
                </a:lnTo>
                <a:lnTo>
                  <a:pt x="161" y="178"/>
                </a:lnTo>
                <a:lnTo>
                  <a:pt x="161" y="177"/>
                </a:lnTo>
                <a:lnTo>
                  <a:pt x="161" y="177"/>
                </a:lnTo>
                <a:lnTo>
                  <a:pt x="161" y="177"/>
                </a:lnTo>
                <a:lnTo>
                  <a:pt x="162" y="177"/>
                </a:lnTo>
                <a:lnTo>
                  <a:pt x="162" y="176"/>
                </a:lnTo>
                <a:lnTo>
                  <a:pt x="162" y="176"/>
                </a:lnTo>
                <a:lnTo>
                  <a:pt x="162" y="175"/>
                </a:lnTo>
                <a:lnTo>
                  <a:pt x="162" y="175"/>
                </a:lnTo>
                <a:lnTo>
                  <a:pt x="162" y="174"/>
                </a:lnTo>
                <a:lnTo>
                  <a:pt x="163" y="174"/>
                </a:lnTo>
                <a:lnTo>
                  <a:pt x="163" y="173"/>
                </a:lnTo>
                <a:lnTo>
                  <a:pt x="163" y="173"/>
                </a:lnTo>
                <a:lnTo>
                  <a:pt x="163" y="172"/>
                </a:lnTo>
                <a:lnTo>
                  <a:pt x="163" y="172"/>
                </a:lnTo>
                <a:lnTo>
                  <a:pt x="164" y="171"/>
                </a:lnTo>
                <a:lnTo>
                  <a:pt x="164" y="170"/>
                </a:lnTo>
                <a:lnTo>
                  <a:pt x="164" y="170"/>
                </a:lnTo>
                <a:lnTo>
                  <a:pt x="164" y="169"/>
                </a:lnTo>
                <a:lnTo>
                  <a:pt x="164" y="169"/>
                </a:lnTo>
                <a:lnTo>
                  <a:pt x="164" y="168"/>
                </a:lnTo>
                <a:lnTo>
                  <a:pt x="165" y="167"/>
                </a:lnTo>
                <a:lnTo>
                  <a:pt x="165" y="167"/>
                </a:lnTo>
                <a:lnTo>
                  <a:pt x="165" y="166"/>
                </a:lnTo>
                <a:lnTo>
                  <a:pt x="165" y="165"/>
                </a:lnTo>
                <a:lnTo>
                  <a:pt x="165" y="164"/>
                </a:lnTo>
                <a:lnTo>
                  <a:pt x="166" y="163"/>
                </a:lnTo>
                <a:lnTo>
                  <a:pt x="166" y="162"/>
                </a:lnTo>
                <a:lnTo>
                  <a:pt x="166" y="161"/>
                </a:lnTo>
                <a:lnTo>
                  <a:pt x="166" y="160"/>
                </a:lnTo>
                <a:lnTo>
                  <a:pt x="166" y="158"/>
                </a:lnTo>
                <a:lnTo>
                  <a:pt x="167" y="157"/>
                </a:lnTo>
                <a:lnTo>
                  <a:pt x="167" y="156"/>
                </a:lnTo>
                <a:lnTo>
                  <a:pt x="167" y="155"/>
                </a:lnTo>
                <a:lnTo>
                  <a:pt x="167" y="153"/>
                </a:lnTo>
                <a:lnTo>
                  <a:pt x="167" y="151"/>
                </a:lnTo>
                <a:lnTo>
                  <a:pt x="167" y="150"/>
                </a:lnTo>
                <a:lnTo>
                  <a:pt x="168" y="148"/>
                </a:lnTo>
                <a:lnTo>
                  <a:pt x="168" y="146"/>
                </a:lnTo>
                <a:lnTo>
                  <a:pt x="168" y="144"/>
                </a:lnTo>
                <a:lnTo>
                  <a:pt x="168" y="143"/>
                </a:lnTo>
                <a:lnTo>
                  <a:pt x="168" y="141"/>
                </a:lnTo>
                <a:lnTo>
                  <a:pt x="169" y="139"/>
                </a:lnTo>
                <a:lnTo>
                  <a:pt x="169" y="138"/>
                </a:lnTo>
                <a:lnTo>
                  <a:pt x="169" y="136"/>
                </a:lnTo>
                <a:lnTo>
                  <a:pt x="169" y="134"/>
                </a:lnTo>
                <a:lnTo>
                  <a:pt x="169" y="133"/>
                </a:lnTo>
                <a:lnTo>
                  <a:pt x="169" y="131"/>
                </a:lnTo>
                <a:lnTo>
                  <a:pt x="170" y="130"/>
                </a:lnTo>
                <a:lnTo>
                  <a:pt x="170" y="128"/>
                </a:lnTo>
                <a:lnTo>
                  <a:pt x="170" y="127"/>
                </a:lnTo>
                <a:lnTo>
                  <a:pt x="170" y="126"/>
                </a:lnTo>
                <a:lnTo>
                  <a:pt x="170" y="125"/>
                </a:lnTo>
                <a:lnTo>
                  <a:pt x="171" y="124"/>
                </a:lnTo>
                <a:lnTo>
                  <a:pt x="171" y="124"/>
                </a:lnTo>
                <a:lnTo>
                  <a:pt x="171" y="124"/>
                </a:lnTo>
                <a:lnTo>
                  <a:pt x="171" y="123"/>
                </a:lnTo>
                <a:lnTo>
                  <a:pt x="171" y="123"/>
                </a:lnTo>
                <a:lnTo>
                  <a:pt x="171" y="123"/>
                </a:lnTo>
                <a:lnTo>
                  <a:pt x="172" y="123"/>
                </a:lnTo>
                <a:lnTo>
                  <a:pt x="172" y="123"/>
                </a:lnTo>
                <a:lnTo>
                  <a:pt x="172" y="123"/>
                </a:lnTo>
                <a:lnTo>
                  <a:pt x="172" y="124"/>
                </a:lnTo>
                <a:lnTo>
                  <a:pt x="172" y="125"/>
                </a:lnTo>
                <a:lnTo>
                  <a:pt x="173" y="127"/>
                </a:lnTo>
                <a:lnTo>
                  <a:pt x="173" y="128"/>
                </a:lnTo>
                <a:lnTo>
                  <a:pt x="173" y="129"/>
                </a:lnTo>
                <a:lnTo>
                  <a:pt x="173" y="130"/>
                </a:lnTo>
                <a:lnTo>
                  <a:pt x="173" y="131"/>
                </a:lnTo>
                <a:lnTo>
                  <a:pt x="174" y="132"/>
                </a:lnTo>
                <a:lnTo>
                  <a:pt x="174" y="133"/>
                </a:lnTo>
                <a:lnTo>
                  <a:pt x="174" y="134"/>
                </a:lnTo>
                <a:lnTo>
                  <a:pt x="174" y="135"/>
                </a:lnTo>
                <a:lnTo>
                  <a:pt x="174" y="137"/>
                </a:lnTo>
                <a:lnTo>
                  <a:pt x="174" y="138"/>
                </a:lnTo>
                <a:lnTo>
                  <a:pt x="175" y="140"/>
                </a:lnTo>
                <a:lnTo>
                  <a:pt x="175" y="142"/>
                </a:lnTo>
                <a:lnTo>
                  <a:pt x="175" y="144"/>
                </a:lnTo>
                <a:lnTo>
                  <a:pt x="175" y="147"/>
                </a:lnTo>
                <a:lnTo>
                  <a:pt x="175" y="149"/>
                </a:lnTo>
                <a:lnTo>
                  <a:pt x="176" y="151"/>
                </a:lnTo>
                <a:lnTo>
                  <a:pt x="176" y="153"/>
                </a:lnTo>
                <a:lnTo>
                  <a:pt x="176" y="155"/>
                </a:lnTo>
                <a:lnTo>
                  <a:pt x="176" y="157"/>
                </a:lnTo>
                <a:lnTo>
                  <a:pt x="176" y="159"/>
                </a:lnTo>
                <a:lnTo>
                  <a:pt x="176" y="161"/>
                </a:lnTo>
                <a:lnTo>
                  <a:pt x="177" y="163"/>
                </a:lnTo>
                <a:lnTo>
                  <a:pt x="177" y="165"/>
                </a:lnTo>
                <a:lnTo>
                  <a:pt x="177" y="167"/>
                </a:lnTo>
                <a:lnTo>
                  <a:pt x="177" y="169"/>
                </a:lnTo>
                <a:lnTo>
                  <a:pt x="177" y="170"/>
                </a:lnTo>
                <a:lnTo>
                  <a:pt x="178" y="171"/>
                </a:lnTo>
                <a:lnTo>
                  <a:pt x="178" y="173"/>
                </a:lnTo>
                <a:lnTo>
                  <a:pt x="178" y="174"/>
                </a:lnTo>
                <a:lnTo>
                  <a:pt x="178" y="175"/>
                </a:lnTo>
                <a:lnTo>
                  <a:pt x="178" y="176"/>
                </a:lnTo>
                <a:lnTo>
                  <a:pt x="178" y="177"/>
                </a:lnTo>
                <a:lnTo>
                  <a:pt x="179" y="178"/>
                </a:lnTo>
                <a:lnTo>
                  <a:pt x="179" y="178"/>
                </a:lnTo>
                <a:lnTo>
                  <a:pt x="179" y="179"/>
                </a:lnTo>
                <a:lnTo>
                  <a:pt x="179" y="179"/>
                </a:lnTo>
                <a:lnTo>
                  <a:pt x="179" y="180"/>
                </a:lnTo>
                <a:lnTo>
                  <a:pt x="180" y="180"/>
                </a:lnTo>
                <a:lnTo>
                  <a:pt x="180" y="180"/>
                </a:lnTo>
                <a:lnTo>
                  <a:pt x="180" y="180"/>
                </a:lnTo>
                <a:lnTo>
                  <a:pt x="180" y="181"/>
                </a:lnTo>
                <a:lnTo>
                  <a:pt x="180" y="181"/>
                </a:lnTo>
                <a:lnTo>
                  <a:pt x="181" y="181"/>
                </a:lnTo>
                <a:lnTo>
                  <a:pt x="181" y="181"/>
                </a:lnTo>
                <a:lnTo>
                  <a:pt x="181" y="181"/>
                </a:lnTo>
                <a:lnTo>
                  <a:pt x="181" y="181"/>
                </a:lnTo>
                <a:lnTo>
                  <a:pt x="181" y="181"/>
                </a:lnTo>
                <a:lnTo>
                  <a:pt x="181" y="181"/>
                </a:lnTo>
                <a:lnTo>
                  <a:pt x="182" y="181"/>
                </a:lnTo>
                <a:lnTo>
                  <a:pt x="182" y="181"/>
                </a:lnTo>
                <a:lnTo>
                  <a:pt x="182" y="181"/>
                </a:lnTo>
                <a:lnTo>
                  <a:pt x="182" y="181"/>
                </a:lnTo>
                <a:lnTo>
                  <a:pt x="182" y="181"/>
                </a:lnTo>
                <a:lnTo>
                  <a:pt x="183" y="180"/>
                </a:lnTo>
                <a:lnTo>
                  <a:pt x="183" y="180"/>
                </a:lnTo>
                <a:lnTo>
                  <a:pt x="183" y="180"/>
                </a:lnTo>
                <a:lnTo>
                  <a:pt x="183" y="180"/>
                </a:lnTo>
                <a:lnTo>
                  <a:pt x="183" y="179"/>
                </a:lnTo>
                <a:lnTo>
                  <a:pt x="183" y="179"/>
                </a:lnTo>
                <a:lnTo>
                  <a:pt x="184" y="179"/>
                </a:lnTo>
                <a:lnTo>
                  <a:pt x="184" y="178"/>
                </a:lnTo>
                <a:lnTo>
                  <a:pt x="184" y="178"/>
                </a:lnTo>
                <a:lnTo>
                  <a:pt x="184" y="178"/>
                </a:lnTo>
                <a:lnTo>
                  <a:pt x="184" y="177"/>
                </a:lnTo>
                <a:lnTo>
                  <a:pt x="185" y="177"/>
                </a:lnTo>
                <a:lnTo>
                  <a:pt x="185" y="176"/>
                </a:lnTo>
                <a:lnTo>
                  <a:pt x="185" y="176"/>
                </a:lnTo>
                <a:lnTo>
                  <a:pt x="185" y="176"/>
                </a:lnTo>
                <a:lnTo>
                  <a:pt x="185" y="176"/>
                </a:lnTo>
                <a:lnTo>
                  <a:pt x="186" y="175"/>
                </a:lnTo>
                <a:lnTo>
                  <a:pt x="186" y="175"/>
                </a:lnTo>
                <a:lnTo>
                  <a:pt x="186" y="175"/>
                </a:lnTo>
                <a:lnTo>
                  <a:pt x="186" y="175"/>
                </a:lnTo>
                <a:lnTo>
                  <a:pt x="186" y="174"/>
                </a:lnTo>
                <a:lnTo>
                  <a:pt x="186" y="174"/>
                </a:lnTo>
                <a:lnTo>
                  <a:pt x="187" y="174"/>
                </a:lnTo>
                <a:lnTo>
                  <a:pt x="187" y="174"/>
                </a:lnTo>
                <a:lnTo>
                  <a:pt x="187" y="174"/>
                </a:lnTo>
                <a:lnTo>
                  <a:pt x="187" y="175"/>
                </a:lnTo>
                <a:lnTo>
                  <a:pt x="187" y="175"/>
                </a:lnTo>
                <a:lnTo>
                  <a:pt x="188" y="175"/>
                </a:lnTo>
                <a:lnTo>
                  <a:pt x="188" y="175"/>
                </a:lnTo>
                <a:lnTo>
                  <a:pt x="188" y="175"/>
                </a:lnTo>
                <a:lnTo>
                  <a:pt x="188" y="176"/>
                </a:lnTo>
                <a:lnTo>
                  <a:pt x="188" y="176"/>
                </a:lnTo>
                <a:lnTo>
                  <a:pt x="188" y="176"/>
                </a:lnTo>
                <a:lnTo>
                  <a:pt x="189" y="177"/>
                </a:lnTo>
                <a:lnTo>
                  <a:pt x="189" y="177"/>
                </a:lnTo>
                <a:lnTo>
                  <a:pt x="189" y="177"/>
                </a:lnTo>
                <a:lnTo>
                  <a:pt x="189" y="177"/>
                </a:lnTo>
                <a:lnTo>
                  <a:pt x="189" y="178"/>
                </a:lnTo>
                <a:lnTo>
                  <a:pt x="190" y="178"/>
                </a:lnTo>
                <a:lnTo>
                  <a:pt x="190" y="178"/>
                </a:lnTo>
                <a:lnTo>
                  <a:pt x="190" y="179"/>
                </a:lnTo>
                <a:lnTo>
                  <a:pt x="190" y="179"/>
                </a:lnTo>
                <a:lnTo>
                  <a:pt x="190" y="179"/>
                </a:lnTo>
                <a:lnTo>
                  <a:pt x="190" y="179"/>
                </a:lnTo>
                <a:lnTo>
                  <a:pt x="191" y="179"/>
                </a:lnTo>
                <a:lnTo>
                  <a:pt x="191" y="179"/>
                </a:lnTo>
                <a:lnTo>
                  <a:pt x="191" y="179"/>
                </a:lnTo>
                <a:lnTo>
                  <a:pt x="191" y="180"/>
                </a:lnTo>
                <a:lnTo>
                  <a:pt x="191" y="180"/>
                </a:lnTo>
                <a:lnTo>
                  <a:pt x="192" y="180"/>
                </a:lnTo>
                <a:lnTo>
                  <a:pt x="192" y="180"/>
                </a:lnTo>
                <a:lnTo>
                  <a:pt x="192" y="180"/>
                </a:lnTo>
                <a:lnTo>
                  <a:pt x="192" y="179"/>
                </a:lnTo>
                <a:lnTo>
                  <a:pt x="192" y="179"/>
                </a:lnTo>
                <a:lnTo>
                  <a:pt x="193" y="179"/>
                </a:lnTo>
                <a:lnTo>
                  <a:pt x="193" y="179"/>
                </a:lnTo>
                <a:lnTo>
                  <a:pt x="193" y="179"/>
                </a:lnTo>
                <a:lnTo>
                  <a:pt x="193" y="179"/>
                </a:lnTo>
                <a:lnTo>
                  <a:pt x="193" y="179"/>
                </a:lnTo>
                <a:lnTo>
                  <a:pt x="193" y="179"/>
                </a:lnTo>
                <a:lnTo>
                  <a:pt x="194" y="179"/>
                </a:lnTo>
                <a:lnTo>
                  <a:pt x="194" y="179"/>
                </a:lnTo>
                <a:lnTo>
                  <a:pt x="194" y="179"/>
                </a:lnTo>
                <a:lnTo>
                  <a:pt x="194" y="179"/>
                </a:lnTo>
                <a:lnTo>
                  <a:pt x="194" y="179"/>
                </a:lnTo>
                <a:lnTo>
                  <a:pt x="195" y="179"/>
                </a:lnTo>
                <a:lnTo>
                  <a:pt x="195" y="179"/>
                </a:lnTo>
                <a:lnTo>
                  <a:pt x="195" y="179"/>
                </a:lnTo>
                <a:lnTo>
                  <a:pt x="195" y="179"/>
                </a:lnTo>
                <a:lnTo>
                  <a:pt x="195" y="180"/>
                </a:lnTo>
                <a:lnTo>
                  <a:pt x="195" y="180"/>
                </a:lnTo>
                <a:lnTo>
                  <a:pt x="196" y="180"/>
                </a:lnTo>
                <a:lnTo>
                  <a:pt x="196" y="180"/>
                </a:lnTo>
                <a:lnTo>
                  <a:pt x="196" y="180"/>
                </a:lnTo>
                <a:lnTo>
                  <a:pt x="196" y="180"/>
                </a:lnTo>
                <a:lnTo>
                  <a:pt x="196" y="181"/>
                </a:lnTo>
                <a:lnTo>
                  <a:pt x="197" y="181"/>
                </a:lnTo>
                <a:lnTo>
                  <a:pt x="197" y="181"/>
                </a:lnTo>
                <a:lnTo>
                  <a:pt x="197" y="181"/>
                </a:lnTo>
                <a:lnTo>
                  <a:pt x="197" y="181"/>
                </a:lnTo>
                <a:lnTo>
                  <a:pt x="197" y="181"/>
                </a:lnTo>
                <a:lnTo>
                  <a:pt x="197" y="181"/>
                </a:lnTo>
                <a:lnTo>
                  <a:pt x="198" y="181"/>
                </a:lnTo>
                <a:lnTo>
                  <a:pt x="198" y="182"/>
                </a:lnTo>
                <a:lnTo>
                  <a:pt x="198" y="182"/>
                </a:lnTo>
                <a:lnTo>
                  <a:pt x="198" y="182"/>
                </a:lnTo>
                <a:lnTo>
                  <a:pt x="198" y="182"/>
                </a:lnTo>
                <a:lnTo>
                  <a:pt x="199" y="182"/>
                </a:lnTo>
                <a:lnTo>
                  <a:pt x="199" y="182"/>
                </a:lnTo>
                <a:lnTo>
                  <a:pt x="199" y="182"/>
                </a:lnTo>
                <a:lnTo>
                  <a:pt x="199" y="182"/>
                </a:lnTo>
                <a:lnTo>
                  <a:pt x="199" y="182"/>
                </a:lnTo>
                <a:lnTo>
                  <a:pt x="200" y="182"/>
                </a:lnTo>
                <a:lnTo>
                  <a:pt x="200" y="182"/>
                </a:lnTo>
                <a:lnTo>
                  <a:pt x="200" y="182"/>
                </a:lnTo>
                <a:lnTo>
                  <a:pt x="200" y="182"/>
                </a:lnTo>
                <a:lnTo>
                  <a:pt x="200" y="182"/>
                </a:lnTo>
                <a:lnTo>
                  <a:pt x="200" y="182"/>
                </a:lnTo>
                <a:lnTo>
                  <a:pt x="201" y="182"/>
                </a:lnTo>
                <a:lnTo>
                  <a:pt x="201" y="182"/>
                </a:lnTo>
                <a:lnTo>
                  <a:pt x="201" y="182"/>
                </a:lnTo>
                <a:lnTo>
                  <a:pt x="201" y="182"/>
                </a:lnTo>
                <a:lnTo>
                  <a:pt x="201" y="182"/>
                </a:lnTo>
                <a:lnTo>
                  <a:pt x="202" y="182"/>
                </a:lnTo>
                <a:lnTo>
                  <a:pt x="202" y="183"/>
                </a:lnTo>
                <a:lnTo>
                  <a:pt x="202" y="183"/>
                </a:lnTo>
                <a:lnTo>
                  <a:pt x="202" y="183"/>
                </a:lnTo>
                <a:lnTo>
                  <a:pt x="202" y="183"/>
                </a:lnTo>
                <a:lnTo>
                  <a:pt x="202" y="183"/>
                </a:lnTo>
                <a:lnTo>
                  <a:pt x="203" y="183"/>
                </a:lnTo>
                <a:lnTo>
                  <a:pt x="203" y="183"/>
                </a:lnTo>
                <a:lnTo>
                  <a:pt x="203" y="183"/>
                </a:lnTo>
                <a:lnTo>
                  <a:pt x="203" y="183"/>
                </a:lnTo>
                <a:lnTo>
                  <a:pt x="203" y="183"/>
                </a:lnTo>
                <a:lnTo>
                  <a:pt x="204" y="183"/>
                </a:lnTo>
                <a:lnTo>
                  <a:pt x="204" y="183"/>
                </a:lnTo>
                <a:lnTo>
                  <a:pt x="204" y="183"/>
                </a:lnTo>
                <a:lnTo>
                  <a:pt x="204" y="183"/>
                </a:lnTo>
                <a:lnTo>
                  <a:pt x="204" y="183"/>
                </a:lnTo>
                <a:lnTo>
                  <a:pt x="204" y="183"/>
                </a:lnTo>
                <a:lnTo>
                  <a:pt x="205" y="183"/>
                </a:lnTo>
                <a:lnTo>
                  <a:pt x="205" y="183"/>
                </a:lnTo>
                <a:lnTo>
                  <a:pt x="205" y="183"/>
                </a:lnTo>
                <a:lnTo>
                  <a:pt x="205" y="183"/>
                </a:lnTo>
                <a:lnTo>
                  <a:pt x="205" y="183"/>
                </a:lnTo>
                <a:lnTo>
                  <a:pt x="206" y="183"/>
                </a:lnTo>
                <a:lnTo>
                  <a:pt x="206" y="183"/>
                </a:lnTo>
                <a:lnTo>
                  <a:pt x="206" y="183"/>
                </a:lnTo>
                <a:lnTo>
                  <a:pt x="206" y="183"/>
                </a:lnTo>
                <a:lnTo>
                  <a:pt x="206" y="183"/>
                </a:lnTo>
                <a:lnTo>
                  <a:pt x="207" y="183"/>
                </a:lnTo>
                <a:lnTo>
                  <a:pt x="207" y="183"/>
                </a:lnTo>
                <a:lnTo>
                  <a:pt x="207" y="183"/>
                </a:lnTo>
                <a:lnTo>
                  <a:pt x="207" y="183"/>
                </a:lnTo>
                <a:lnTo>
                  <a:pt x="207" y="183"/>
                </a:lnTo>
                <a:lnTo>
                  <a:pt x="207" y="183"/>
                </a:lnTo>
                <a:lnTo>
                  <a:pt x="208" y="183"/>
                </a:lnTo>
                <a:lnTo>
                  <a:pt x="208" y="183"/>
                </a:lnTo>
                <a:lnTo>
                  <a:pt x="208" y="183"/>
                </a:lnTo>
                <a:lnTo>
                  <a:pt x="208" y="183"/>
                </a:lnTo>
                <a:lnTo>
                  <a:pt x="208" y="183"/>
                </a:lnTo>
                <a:lnTo>
                  <a:pt x="209" y="183"/>
                </a:lnTo>
                <a:lnTo>
                  <a:pt x="209" y="183"/>
                </a:lnTo>
                <a:lnTo>
                  <a:pt x="209" y="183"/>
                </a:lnTo>
                <a:lnTo>
                  <a:pt x="209" y="183"/>
                </a:lnTo>
                <a:lnTo>
                  <a:pt x="209" y="183"/>
                </a:lnTo>
                <a:lnTo>
                  <a:pt x="209" y="183"/>
                </a:lnTo>
                <a:lnTo>
                  <a:pt x="210" y="183"/>
                </a:lnTo>
                <a:lnTo>
                  <a:pt x="210" y="183"/>
                </a:lnTo>
                <a:lnTo>
                  <a:pt x="210" y="183"/>
                </a:lnTo>
                <a:lnTo>
                  <a:pt x="210" y="183"/>
                </a:lnTo>
                <a:lnTo>
                  <a:pt x="210" y="183"/>
                </a:lnTo>
                <a:lnTo>
                  <a:pt x="211" y="183"/>
                </a:lnTo>
                <a:lnTo>
                  <a:pt x="211" y="183"/>
                </a:lnTo>
                <a:lnTo>
                  <a:pt x="211" y="183"/>
                </a:lnTo>
                <a:lnTo>
                  <a:pt x="211" y="183"/>
                </a:lnTo>
                <a:lnTo>
                  <a:pt x="211" y="183"/>
                </a:lnTo>
                <a:lnTo>
                  <a:pt x="212" y="183"/>
                </a:lnTo>
                <a:lnTo>
                  <a:pt x="212" y="183"/>
                </a:lnTo>
                <a:lnTo>
                  <a:pt x="212" y="183"/>
                </a:lnTo>
                <a:lnTo>
                  <a:pt x="212" y="183"/>
                </a:lnTo>
                <a:lnTo>
                  <a:pt x="212" y="183"/>
                </a:lnTo>
                <a:lnTo>
                  <a:pt x="212" y="183"/>
                </a:lnTo>
                <a:lnTo>
                  <a:pt x="213" y="183"/>
                </a:lnTo>
                <a:lnTo>
                  <a:pt x="213" y="183"/>
                </a:lnTo>
                <a:lnTo>
                  <a:pt x="213" y="183"/>
                </a:lnTo>
                <a:lnTo>
                  <a:pt x="213" y="183"/>
                </a:lnTo>
                <a:lnTo>
                  <a:pt x="213" y="183"/>
                </a:lnTo>
                <a:lnTo>
                  <a:pt x="214" y="183"/>
                </a:lnTo>
                <a:lnTo>
                  <a:pt x="214" y="183"/>
                </a:lnTo>
                <a:lnTo>
                  <a:pt x="214" y="183"/>
                </a:lnTo>
                <a:lnTo>
                  <a:pt x="214" y="183"/>
                </a:lnTo>
                <a:lnTo>
                  <a:pt x="214" y="183"/>
                </a:lnTo>
                <a:lnTo>
                  <a:pt x="214" y="183"/>
                </a:lnTo>
                <a:lnTo>
                  <a:pt x="215" y="183"/>
                </a:lnTo>
                <a:lnTo>
                  <a:pt x="215" y="183"/>
                </a:lnTo>
                <a:lnTo>
                  <a:pt x="215" y="183"/>
                </a:lnTo>
                <a:lnTo>
                  <a:pt x="215" y="183"/>
                </a:lnTo>
                <a:lnTo>
                  <a:pt x="215" y="183"/>
                </a:lnTo>
                <a:lnTo>
                  <a:pt x="216" y="183"/>
                </a:lnTo>
                <a:lnTo>
                  <a:pt x="216" y="183"/>
                </a:lnTo>
                <a:lnTo>
                  <a:pt x="216" y="183"/>
                </a:lnTo>
                <a:lnTo>
                  <a:pt x="216" y="183"/>
                </a:lnTo>
                <a:lnTo>
                  <a:pt x="216" y="183"/>
                </a:lnTo>
                <a:lnTo>
                  <a:pt x="216" y="183"/>
                </a:lnTo>
                <a:lnTo>
                  <a:pt x="217" y="183"/>
                </a:lnTo>
                <a:lnTo>
                  <a:pt x="217" y="183"/>
                </a:lnTo>
                <a:lnTo>
                  <a:pt x="217" y="183"/>
                </a:lnTo>
                <a:lnTo>
                  <a:pt x="217" y="183"/>
                </a:lnTo>
                <a:lnTo>
                  <a:pt x="217" y="183"/>
                </a:lnTo>
                <a:lnTo>
                  <a:pt x="218" y="183"/>
                </a:lnTo>
                <a:lnTo>
                  <a:pt x="218" y="183"/>
                </a:lnTo>
                <a:lnTo>
                  <a:pt x="218" y="183"/>
                </a:lnTo>
                <a:lnTo>
                  <a:pt x="218" y="183"/>
                </a:lnTo>
                <a:lnTo>
                  <a:pt x="218" y="183"/>
                </a:lnTo>
                <a:lnTo>
                  <a:pt x="219" y="183"/>
                </a:lnTo>
                <a:lnTo>
                  <a:pt x="219" y="183"/>
                </a:lnTo>
                <a:lnTo>
                  <a:pt x="219" y="183"/>
                </a:lnTo>
                <a:lnTo>
                  <a:pt x="219" y="183"/>
                </a:lnTo>
                <a:lnTo>
                  <a:pt x="219" y="183"/>
                </a:lnTo>
                <a:lnTo>
                  <a:pt x="219" y="183"/>
                </a:lnTo>
                <a:lnTo>
                  <a:pt x="220" y="183"/>
                </a:lnTo>
                <a:lnTo>
                  <a:pt x="220" y="183"/>
                </a:lnTo>
                <a:lnTo>
                  <a:pt x="220" y="183"/>
                </a:lnTo>
                <a:lnTo>
                  <a:pt x="220" y="183"/>
                </a:lnTo>
                <a:lnTo>
                  <a:pt x="220" y="183"/>
                </a:lnTo>
                <a:lnTo>
                  <a:pt x="221" y="183"/>
                </a:lnTo>
                <a:lnTo>
                  <a:pt x="221" y="183"/>
                </a:lnTo>
                <a:lnTo>
                  <a:pt x="221" y="183"/>
                </a:lnTo>
                <a:lnTo>
                  <a:pt x="221" y="183"/>
                </a:lnTo>
                <a:lnTo>
                  <a:pt x="221" y="183"/>
                </a:lnTo>
                <a:lnTo>
                  <a:pt x="221" y="183"/>
                </a:lnTo>
                <a:lnTo>
                  <a:pt x="222" y="183"/>
                </a:lnTo>
                <a:lnTo>
                  <a:pt x="222" y="183"/>
                </a:lnTo>
                <a:lnTo>
                  <a:pt x="222" y="183"/>
                </a:lnTo>
                <a:lnTo>
                  <a:pt x="222" y="183"/>
                </a:lnTo>
                <a:lnTo>
                  <a:pt x="222" y="183"/>
                </a:lnTo>
                <a:lnTo>
                  <a:pt x="223" y="183"/>
                </a:lnTo>
                <a:lnTo>
                  <a:pt x="223" y="183"/>
                </a:lnTo>
                <a:lnTo>
                  <a:pt x="223" y="183"/>
                </a:lnTo>
                <a:lnTo>
                  <a:pt x="223" y="183"/>
                </a:lnTo>
                <a:lnTo>
                  <a:pt x="223" y="183"/>
                </a:lnTo>
                <a:lnTo>
                  <a:pt x="223" y="183"/>
                </a:lnTo>
                <a:lnTo>
                  <a:pt x="224" y="183"/>
                </a:lnTo>
                <a:lnTo>
                  <a:pt x="224" y="183"/>
                </a:lnTo>
                <a:lnTo>
                  <a:pt x="224" y="183"/>
                </a:lnTo>
                <a:lnTo>
                  <a:pt x="224" y="183"/>
                </a:lnTo>
                <a:lnTo>
                  <a:pt x="224" y="183"/>
                </a:lnTo>
                <a:lnTo>
                  <a:pt x="225" y="183"/>
                </a:lnTo>
                <a:lnTo>
                  <a:pt x="225" y="183"/>
                </a:lnTo>
                <a:lnTo>
                  <a:pt x="225" y="183"/>
                </a:lnTo>
                <a:lnTo>
                  <a:pt x="225" y="183"/>
                </a:lnTo>
                <a:lnTo>
                  <a:pt x="225" y="183"/>
                </a:lnTo>
                <a:lnTo>
                  <a:pt x="226" y="183"/>
                </a:lnTo>
                <a:lnTo>
                  <a:pt x="226" y="183"/>
                </a:lnTo>
                <a:lnTo>
                  <a:pt x="226" y="183"/>
                </a:lnTo>
                <a:lnTo>
                  <a:pt x="226" y="183"/>
                </a:lnTo>
                <a:lnTo>
                  <a:pt x="226" y="183"/>
                </a:lnTo>
                <a:lnTo>
                  <a:pt x="226" y="183"/>
                </a:lnTo>
                <a:lnTo>
                  <a:pt x="227" y="183"/>
                </a:lnTo>
                <a:lnTo>
                  <a:pt x="227" y="183"/>
                </a:lnTo>
                <a:lnTo>
                  <a:pt x="227" y="183"/>
                </a:lnTo>
                <a:lnTo>
                  <a:pt x="227" y="183"/>
                </a:lnTo>
                <a:lnTo>
                  <a:pt x="227" y="183"/>
                </a:lnTo>
                <a:lnTo>
                  <a:pt x="228" y="183"/>
                </a:lnTo>
                <a:lnTo>
                  <a:pt x="228" y="183"/>
                </a:lnTo>
                <a:lnTo>
                  <a:pt x="228" y="183"/>
                </a:lnTo>
                <a:lnTo>
                  <a:pt x="228" y="183"/>
                </a:lnTo>
                <a:lnTo>
                  <a:pt x="228" y="183"/>
                </a:lnTo>
                <a:lnTo>
                  <a:pt x="228" y="183"/>
                </a:lnTo>
                <a:lnTo>
                  <a:pt x="229" y="183"/>
                </a:lnTo>
                <a:lnTo>
                  <a:pt x="229" y="183"/>
                </a:lnTo>
                <a:lnTo>
                  <a:pt x="229" y="183"/>
                </a:lnTo>
                <a:lnTo>
                  <a:pt x="229" y="183"/>
                </a:lnTo>
                <a:lnTo>
                  <a:pt x="229" y="183"/>
                </a:lnTo>
                <a:lnTo>
                  <a:pt x="230" y="183"/>
                </a:lnTo>
                <a:lnTo>
                  <a:pt x="230" y="183"/>
                </a:lnTo>
                <a:lnTo>
                  <a:pt x="230" y="183"/>
                </a:lnTo>
                <a:lnTo>
                  <a:pt x="230" y="183"/>
                </a:lnTo>
                <a:lnTo>
                  <a:pt x="230" y="183"/>
                </a:lnTo>
                <a:lnTo>
                  <a:pt x="231" y="183"/>
                </a:lnTo>
                <a:lnTo>
                  <a:pt x="231" y="183"/>
                </a:lnTo>
                <a:lnTo>
                  <a:pt x="231" y="183"/>
                </a:lnTo>
                <a:lnTo>
                  <a:pt x="231" y="183"/>
                </a:lnTo>
                <a:lnTo>
                  <a:pt x="231" y="183"/>
                </a:lnTo>
                <a:lnTo>
                  <a:pt x="231" y="183"/>
                </a:lnTo>
                <a:lnTo>
                  <a:pt x="232" y="183"/>
                </a:lnTo>
                <a:lnTo>
                  <a:pt x="232" y="183"/>
                </a:lnTo>
                <a:lnTo>
                  <a:pt x="232" y="183"/>
                </a:lnTo>
                <a:lnTo>
                  <a:pt x="232" y="183"/>
                </a:lnTo>
                <a:lnTo>
                  <a:pt x="232" y="183"/>
                </a:lnTo>
                <a:lnTo>
                  <a:pt x="233" y="183"/>
                </a:lnTo>
                <a:lnTo>
                  <a:pt x="233" y="183"/>
                </a:lnTo>
                <a:lnTo>
                  <a:pt x="233" y="183"/>
                </a:lnTo>
                <a:lnTo>
                  <a:pt x="233" y="183"/>
                </a:lnTo>
                <a:lnTo>
                  <a:pt x="233" y="183"/>
                </a:lnTo>
                <a:lnTo>
                  <a:pt x="233" y="183"/>
                </a:lnTo>
                <a:lnTo>
                  <a:pt x="234" y="183"/>
                </a:lnTo>
                <a:lnTo>
                  <a:pt x="234" y="183"/>
                </a:lnTo>
                <a:lnTo>
                  <a:pt x="234" y="183"/>
                </a:lnTo>
                <a:lnTo>
                  <a:pt x="234" y="183"/>
                </a:lnTo>
                <a:lnTo>
                  <a:pt x="234" y="183"/>
                </a:lnTo>
                <a:lnTo>
                  <a:pt x="235" y="183"/>
                </a:lnTo>
                <a:lnTo>
                  <a:pt x="235" y="183"/>
                </a:lnTo>
                <a:lnTo>
                  <a:pt x="235" y="183"/>
                </a:lnTo>
                <a:lnTo>
                  <a:pt x="235" y="183"/>
                </a:lnTo>
                <a:lnTo>
                  <a:pt x="235" y="183"/>
                </a:lnTo>
                <a:lnTo>
                  <a:pt x="235" y="183"/>
                </a:lnTo>
                <a:lnTo>
                  <a:pt x="236" y="183"/>
                </a:lnTo>
                <a:lnTo>
                  <a:pt x="236" y="183"/>
                </a:lnTo>
                <a:lnTo>
                  <a:pt x="236" y="183"/>
                </a:lnTo>
                <a:lnTo>
                  <a:pt x="236" y="183"/>
                </a:lnTo>
                <a:lnTo>
                  <a:pt x="236" y="183"/>
                </a:lnTo>
                <a:lnTo>
                  <a:pt x="237" y="183"/>
                </a:lnTo>
                <a:lnTo>
                  <a:pt x="237" y="183"/>
                </a:lnTo>
                <a:lnTo>
                  <a:pt x="237" y="183"/>
                </a:lnTo>
                <a:lnTo>
                  <a:pt x="237" y="183"/>
                </a:lnTo>
                <a:lnTo>
                  <a:pt x="237" y="183"/>
                </a:lnTo>
                <a:lnTo>
                  <a:pt x="238" y="183"/>
                </a:lnTo>
                <a:lnTo>
                  <a:pt x="238" y="183"/>
                </a:lnTo>
                <a:lnTo>
                  <a:pt x="238" y="183"/>
                </a:lnTo>
                <a:lnTo>
                  <a:pt x="238" y="183"/>
                </a:lnTo>
                <a:lnTo>
                  <a:pt x="238" y="183"/>
                </a:lnTo>
                <a:lnTo>
                  <a:pt x="238" y="183"/>
                </a:lnTo>
                <a:lnTo>
                  <a:pt x="239" y="183"/>
                </a:lnTo>
                <a:lnTo>
                  <a:pt x="239" y="183"/>
                </a:lnTo>
                <a:lnTo>
                  <a:pt x="239" y="183"/>
                </a:lnTo>
                <a:lnTo>
                  <a:pt x="239" y="183"/>
                </a:lnTo>
                <a:lnTo>
                  <a:pt x="239" y="183"/>
                </a:lnTo>
                <a:lnTo>
                  <a:pt x="240" y="183"/>
                </a:lnTo>
                <a:lnTo>
                  <a:pt x="240" y="183"/>
                </a:lnTo>
                <a:lnTo>
                  <a:pt x="240" y="183"/>
                </a:lnTo>
                <a:lnTo>
                  <a:pt x="240" y="183"/>
                </a:lnTo>
                <a:lnTo>
                  <a:pt x="240" y="183"/>
                </a:lnTo>
                <a:lnTo>
                  <a:pt x="240" y="183"/>
                </a:lnTo>
                <a:lnTo>
                  <a:pt x="241" y="183"/>
                </a:lnTo>
                <a:lnTo>
                  <a:pt x="241" y="183"/>
                </a:lnTo>
                <a:lnTo>
                  <a:pt x="241" y="183"/>
                </a:lnTo>
                <a:lnTo>
                  <a:pt x="241" y="183"/>
                </a:lnTo>
                <a:lnTo>
                  <a:pt x="241" y="183"/>
                </a:lnTo>
                <a:lnTo>
                  <a:pt x="242" y="183"/>
                </a:lnTo>
                <a:lnTo>
                  <a:pt x="242" y="183"/>
                </a:lnTo>
                <a:lnTo>
                  <a:pt x="242" y="183"/>
                </a:lnTo>
                <a:lnTo>
                  <a:pt x="242" y="183"/>
                </a:lnTo>
                <a:lnTo>
                  <a:pt x="242" y="183"/>
                </a:lnTo>
                <a:lnTo>
                  <a:pt x="242" y="183"/>
                </a:lnTo>
                <a:lnTo>
                  <a:pt x="243" y="183"/>
                </a:lnTo>
                <a:lnTo>
                  <a:pt x="243" y="183"/>
                </a:lnTo>
                <a:lnTo>
                  <a:pt x="243" y="183"/>
                </a:lnTo>
                <a:lnTo>
                  <a:pt x="243" y="183"/>
                </a:lnTo>
                <a:lnTo>
                  <a:pt x="243" y="183"/>
                </a:lnTo>
                <a:lnTo>
                  <a:pt x="244" y="183"/>
                </a:lnTo>
                <a:lnTo>
                  <a:pt x="244" y="183"/>
                </a:lnTo>
                <a:lnTo>
                  <a:pt x="244" y="183"/>
                </a:lnTo>
                <a:lnTo>
                  <a:pt x="244" y="183"/>
                </a:lnTo>
                <a:lnTo>
                  <a:pt x="244" y="183"/>
                </a:lnTo>
                <a:lnTo>
                  <a:pt x="245" y="183"/>
                </a:lnTo>
                <a:lnTo>
                  <a:pt x="245" y="183"/>
                </a:lnTo>
                <a:lnTo>
                  <a:pt x="245" y="183"/>
                </a:lnTo>
                <a:lnTo>
                  <a:pt x="245" y="183"/>
                </a:lnTo>
                <a:lnTo>
                  <a:pt x="245" y="183"/>
                </a:lnTo>
                <a:lnTo>
                  <a:pt x="245" y="183"/>
                </a:lnTo>
                <a:lnTo>
                  <a:pt x="246" y="183"/>
                </a:lnTo>
                <a:lnTo>
                  <a:pt x="246" y="183"/>
                </a:lnTo>
                <a:lnTo>
                  <a:pt x="246" y="183"/>
                </a:lnTo>
                <a:lnTo>
                  <a:pt x="246" y="183"/>
                </a:lnTo>
                <a:lnTo>
                  <a:pt x="246" y="183"/>
                </a:lnTo>
                <a:lnTo>
                  <a:pt x="247" y="183"/>
                </a:lnTo>
                <a:lnTo>
                  <a:pt x="247" y="183"/>
                </a:lnTo>
                <a:lnTo>
                  <a:pt x="247" y="183"/>
                </a:lnTo>
                <a:lnTo>
                  <a:pt x="247" y="183"/>
                </a:lnTo>
                <a:lnTo>
                  <a:pt x="247" y="183"/>
                </a:lnTo>
                <a:lnTo>
                  <a:pt x="247" y="183"/>
                </a:lnTo>
                <a:lnTo>
                  <a:pt x="248" y="183"/>
                </a:lnTo>
                <a:lnTo>
                  <a:pt x="248" y="183"/>
                </a:lnTo>
                <a:lnTo>
                  <a:pt x="248" y="183"/>
                </a:lnTo>
                <a:lnTo>
                  <a:pt x="248" y="183"/>
                </a:lnTo>
                <a:lnTo>
                  <a:pt x="248" y="183"/>
                </a:lnTo>
                <a:lnTo>
                  <a:pt x="249" y="183"/>
                </a:lnTo>
                <a:lnTo>
                  <a:pt x="249" y="183"/>
                </a:lnTo>
                <a:lnTo>
                  <a:pt x="249" y="183"/>
                </a:lnTo>
                <a:lnTo>
                  <a:pt x="249" y="183"/>
                </a:lnTo>
                <a:lnTo>
                  <a:pt x="249" y="183"/>
                </a:lnTo>
                <a:lnTo>
                  <a:pt x="249" y="183"/>
                </a:lnTo>
                <a:lnTo>
                  <a:pt x="250" y="183"/>
                </a:lnTo>
                <a:lnTo>
                  <a:pt x="250" y="183"/>
                </a:lnTo>
                <a:lnTo>
                  <a:pt x="250" y="183"/>
                </a:lnTo>
                <a:lnTo>
                  <a:pt x="250" y="183"/>
                </a:lnTo>
                <a:lnTo>
                  <a:pt x="250" y="183"/>
                </a:lnTo>
                <a:lnTo>
                  <a:pt x="251" y="183"/>
                </a:lnTo>
                <a:lnTo>
                  <a:pt x="251" y="183"/>
                </a:lnTo>
                <a:lnTo>
                  <a:pt x="251" y="183"/>
                </a:lnTo>
                <a:lnTo>
                  <a:pt x="251" y="183"/>
                </a:lnTo>
                <a:lnTo>
                  <a:pt x="251" y="183"/>
                </a:lnTo>
                <a:lnTo>
                  <a:pt x="252" y="183"/>
                </a:lnTo>
                <a:lnTo>
                  <a:pt x="252" y="183"/>
                </a:lnTo>
                <a:lnTo>
                  <a:pt x="252" y="183"/>
                </a:lnTo>
                <a:lnTo>
                  <a:pt x="252" y="183"/>
                </a:lnTo>
                <a:lnTo>
                  <a:pt x="252" y="183"/>
                </a:lnTo>
                <a:lnTo>
                  <a:pt x="252" y="183"/>
                </a:lnTo>
                <a:lnTo>
                  <a:pt x="253" y="183"/>
                </a:lnTo>
                <a:lnTo>
                  <a:pt x="253" y="183"/>
                </a:lnTo>
                <a:lnTo>
                  <a:pt x="253" y="183"/>
                </a:lnTo>
                <a:lnTo>
                  <a:pt x="253" y="183"/>
                </a:lnTo>
                <a:lnTo>
                  <a:pt x="253" y="183"/>
                </a:lnTo>
                <a:lnTo>
                  <a:pt x="254" y="183"/>
                </a:lnTo>
                <a:lnTo>
                  <a:pt x="254" y="183"/>
                </a:lnTo>
                <a:lnTo>
                  <a:pt x="254" y="183"/>
                </a:lnTo>
                <a:lnTo>
                  <a:pt x="254" y="183"/>
                </a:lnTo>
                <a:lnTo>
                  <a:pt x="254" y="183"/>
                </a:lnTo>
                <a:lnTo>
                  <a:pt x="254" y="183"/>
                </a:lnTo>
                <a:lnTo>
                  <a:pt x="255" y="183"/>
                </a:lnTo>
                <a:lnTo>
                  <a:pt x="255" y="183"/>
                </a:lnTo>
                <a:lnTo>
                  <a:pt x="255" y="183"/>
                </a:lnTo>
                <a:lnTo>
                  <a:pt x="255" y="183"/>
                </a:lnTo>
                <a:lnTo>
                  <a:pt x="255" y="183"/>
                </a:lnTo>
                <a:lnTo>
                  <a:pt x="256" y="183"/>
                </a:lnTo>
                <a:lnTo>
                  <a:pt x="256" y="183"/>
                </a:lnTo>
                <a:lnTo>
                  <a:pt x="256" y="183"/>
                </a:lnTo>
                <a:lnTo>
                  <a:pt x="256" y="183"/>
                </a:lnTo>
                <a:lnTo>
                  <a:pt x="256" y="183"/>
                </a:lnTo>
                <a:lnTo>
                  <a:pt x="257" y="183"/>
                </a:lnTo>
                <a:lnTo>
                  <a:pt x="257" y="183"/>
                </a:lnTo>
                <a:lnTo>
                  <a:pt x="257" y="183"/>
                </a:lnTo>
                <a:lnTo>
                  <a:pt x="257" y="183"/>
                </a:lnTo>
                <a:lnTo>
                  <a:pt x="257" y="183"/>
                </a:lnTo>
                <a:lnTo>
                  <a:pt x="257" y="183"/>
                </a:lnTo>
                <a:lnTo>
                  <a:pt x="258" y="183"/>
                </a:lnTo>
                <a:lnTo>
                  <a:pt x="258" y="183"/>
                </a:lnTo>
                <a:lnTo>
                  <a:pt x="258" y="183"/>
                </a:lnTo>
                <a:lnTo>
                  <a:pt x="258" y="183"/>
                </a:lnTo>
                <a:lnTo>
                  <a:pt x="258" y="183"/>
                </a:lnTo>
                <a:lnTo>
                  <a:pt x="259" y="183"/>
                </a:lnTo>
                <a:lnTo>
                  <a:pt x="259" y="183"/>
                </a:lnTo>
                <a:lnTo>
                  <a:pt x="259" y="183"/>
                </a:lnTo>
                <a:lnTo>
                  <a:pt x="259" y="183"/>
                </a:lnTo>
                <a:lnTo>
                  <a:pt x="259" y="183"/>
                </a:lnTo>
                <a:lnTo>
                  <a:pt x="259" y="183"/>
                </a:lnTo>
                <a:lnTo>
                  <a:pt x="260" y="183"/>
                </a:lnTo>
                <a:lnTo>
                  <a:pt x="260" y="183"/>
                </a:lnTo>
                <a:lnTo>
                  <a:pt x="260" y="183"/>
                </a:lnTo>
                <a:lnTo>
                  <a:pt x="260" y="183"/>
                </a:lnTo>
                <a:lnTo>
                  <a:pt x="260" y="183"/>
                </a:lnTo>
                <a:lnTo>
                  <a:pt x="261" y="183"/>
                </a:lnTo>
                <a:lnTo>
                  <a:pt x="261" y="183"/>
                </a:lnTo>
                <a:lnTo>
                  <a:pt x="261" y="183"/>
                </a:lnTo>
                <a:lnTo>
                  <a:pt x="261" y="183"/>
                </a:lnTo>
                <a:lnTo>
                  <a:pt x="261" y="183"/>
                </a:lnTo>
                <a:lnTo>
                  <a:pt x="261" y="183"/>
                </a:lnTo>
                <a:lnTo>
                  <a:pt x="262" y="183"/>
                </a:lnTo>
                <a:lnTo>
                  <a:pt x="262" y="183"/>
                </a:lnTo>
                <a:lnTo>
                  <a:pt x="262" y="183"/>
                </a:lnTo>
                <a:lnTo>
                  <a:pt x="262" y="183"/>
                </a:lnTo>
                <a:lnTo>
                  <a:pt x="262" y="183"/>
                </a:lnTo>
                <a:lnTo>
                  <a:pt x="263" y="183"/>
                </a:lnTo>
                <a:lnTo>
                  <a:pt x="263" y="183"/>
                </a:lnTo>
                <a:lnTo>
                  <a:pt x="263" y="183"/>
                </a:lnTo>
                <a:lnTo>
                  <a:pt x="263" y="183"/>
                </a:lnTo>
                <a:lnTo>
                  <a:pt x="263" y="183"/>
                </a:lnTo>
                <a:lnTo>
                  <a:pt x="264" y="183"/>
                </a:lnTo>
                <a:lnTo>
                  <a:pt x="264" y="183"/>
                </a:lnTo>
                <a:lnTo>
                  <a:pt x="264" y="183"/>
                </a:lnTo>
                <a:lnTo>
                  <a:pt x="264" y="183"/>
                </a:lnTo>
                <a:lnTo>
                  <a:pt x="264" y="183"/>
                </a:lnTo>
                <a:lnTo>
                  <a:pt x="264" y="183"/>
                </a:lnTo>
                <a:lnTo>
                  <a:pt x="265" y="182"/>
                </a:lnTo>
                <a:lnTo>
                  <a:pt x="265" y="182"/>
                </a:lnTo>
                <a:lnTo>
                  <a:pt x="265" y="182"/>
                </a:lnTo>
                <a:lnTo>
                  <a:pt x="265" y="182"/>
                </a:lnTo>
                <a:lnTo>
                  <a:pt x="265" y="182"/>
                </a:lnTo>
                <a:lnTo>
                  <a:pt x="266" y="182"/>
                </a:lnTo>
                <a:lnTo>
                  <a:pt x="266" y="182"/>
                </a:lnTo>
                <a:lnTo>
                  <a:pt x="266" y="182"/>
                </a:lnTo>
                <a:lnTo>
                  <a:pt x="266" y="182"/>
                </a:lnTo>
                <a:lnTo>
                  <a:pt x="266" y="182"/>
                </a:lnTo>
                <a:lnTo>
                  <a:pt x="266" y="182"/>
                </a:lnTo>
                <a:lnTo>
                  <a:pt x="267" y="182"/>
                </a:lnTo>
                <a:lnTo>
                  <a:pt x="267" y="182"/>
                </a:lnTo>
                <a:lnTo>
                  <a:pt x="267" y="182"/>
                </a:lnTo>
                <a:lnTo>
                  <a:pt x="267" y="182"/>
                </a:lnTo>
                <a:lnTo>
                  <a:pt x="267" y="182"/>
                </a:lnTo>
                <a:lnTo>
                  <a:pt x="268" y="182"/>
                </a:lnTo>
                <a:lnTo>
                  <a:pt x="268" y="182"/>
                </a:lnTo>
                <a:lnTo>
                  <a:pt x="268" y="182"/>
                </a:lnTo>
                <a:lnTo>
                  <a:pt x="268" y="182"/>
                </a:lnTo>
                <a:lnTo>
                  <a:pt x="268" y="182"/>
                </a:lnTo>
                <a:lnTo>
                  <a:pt x="268" y="182"/>
                </a:lnTo>
                <a:lnTo>
                  <a:pt x="269" y="182"/>
                </a:lnTo>
                <a:lnTo>
                  <a:pt x="269" y="181"/>
                </a:lnTo>
                <a:lnTo>
                  <a:pt x="269" y="181"/>
                </a:lnTo>
                <a:lnTo>
                  <a:pt x="269" y="181"/>
                </a:lnTo>
                <a:lnTo>
                  <a:pt x="269" y="181"/>
                </a:lnTo>
                <a:lnTo>
                  <a:pt x="270" y="181"/>
                </a:lnTo>
                <a:lnTo>
                  <a:pt x="270" y="180"/>
                </a:lnTo>
                <a:lnTo>
                  <a:pt x="270" y="180"/>
                </a:lnTo>
                <a:lnTo>
                  <a:pt x="270" y="180"/>
                </a:lnTo>
                <a:lnTo>
                  <a:pt x="270" y="180"/>
                </a:lnTo>
                <a:lnTo>
                  <a:pt x="271" y="179"/>
                </a:lnTo>
                <a:lnTo>
                  <a:pt x="271" y="179"/>
                </a:lnTo>
                <a:lnTo>
                  <a:pt x="271" y="179"/>
                </a:lnTo>
                <a:lnTo>
                  <a:pt x="271" y="178"/>
                </a:lnTo>
                <a:lnTo>
                  <a:pt x="271" y="178"/>
                </a:lnTo>
                <a:lnTo>
                  <a:pt x="271" y="178"/>
                </a:lnTo>
                <a:lnTo>
                  <a:pt x="272" y="177"/>
                </a:lnTo>
                <a:lnTo>
                  <a:pt x="272" y="177"/>
                </a:lnTo>
                <a:lnTo>
                  <a:pt x="272" y="176"/>
                </a:lnTo>
                <a:lnTo>
                  <a:pt x="272" y="176"/>
                </a:lnTo>
                <a:lnTo>
                  <a:pt x="272" y="175"/>
                </a:lnTo>
                <a:lnTo>
                  <a:pt x="273" y="175"/>
                </a:lnTo>
                <a:lnTo>
                  <a:pt x="273" y="174"/>
                </a:lnTo>
                <a:lnTo>
                  <a:pt x="273" y="174"/>
                </a:lnTo>
                <a:lnTo>
                  <a:pt x="273" y="173"/>
                </a:lnTo>
                <a:lnTo>
                  <a:pt x="273" y="173"/>
                </a:lnTo>
                <a:lnTo>
                  <a:pt x="273" y="173"/>
                </a:lnTo>
                <a:lnTo>
                  <a:pt x="274" y="173"/>
                </a:lnTo>
                <a:lnTo>
                  <a:pt x="274" y="172"/>
                </a:lnTo>
                <a:lnTo>
                  <a:pt x="274" y="172"/>
                </a:lnTo>
                <a:lnTo>
                  <a:pt x="274" y="172"/>
                </a:lnTo>
                <a:lnTo>
                  <a:pt x="274" y="172"/>
                </a:lnTo>
                <a:lnTo>
                  <a:pt x="275" y="172"/>
                </a:lnTo>
                <a:lnTo>
                  <a:pt x="275" y="172"/>
                </a:lnTo>
                <a:lnTo>
                  <a:pt x="275" y="172"/>
                </a:lnTo>
                <a:lnTo>
                  <a:pt x="275" y="172"/>
                </a:lnTo>
                <a:lnTo>
                  <a:pt x="275" y="172"/>
                </a:lnTo>
                <a:lnTo>
                  <a:pt x="275" y="172"/>
                </a:lnTo>
                <a:lnTo>
                  <a:pt x="276" y="172"/>
                </a:lnTo>
                <a:lnTo>
                  <a:pt x="276" y="173"/>
                </a:lnTo>
                <a:lnTo>
                  <a:pt x="276" y="173"/>
                </a:lnTo>
                <a:lnTo>
                  <a:pt x="276" y="174"/>
                </a:lnTo>
                <a:lnTo>
                  <a:pt x="276" y="174"/>
                </a:lnTo>
                <a:lnTo>
                  <a:pt x="277" y="175"/>
                </a:lnTo>
                <a:lnTo>
                  <a:pt x="277" y="175"/>
                </a:lnTo>
                <a:lnTo>
                  <a:pt x="277" y="176"/>
                </a:lnTo>
                <a:lnTo>
                  <a:pt x="277" y="176"/>
                </a:lnTo>
                <a:lnTo>
                  <a:pt x="277" y="176"/>
                </a:lnTo>
                <a:lnTo>
                  <a:pt x="278" y="177"/>
                </a:lnTo>
                <a:lnTo>
                  <a:pt x="278" y="177"/>
                </a:lnTo>
                <a:lnTo>
                  <a:pt x="278" y="178"/>
                </a:lnTo>
                <a:lnTo>
                  <a:pt x="278" y="178"/>
                </a:lnTo>
                <a:lnTo>
                  <a:pt x="278" y="179"/>
                </a:lnTo>
                <a:lnTo>
                  <a:pt x="278" y="179"/>
                </a:lnTo>
                <a:lnTo>
                  <a:pt x="279" y="179"/>
                </a:lnTo>
                <a:lnTo>
                  <a:pt x="279" y="180"/>
                </a:lnTo>
                <a:lnTo>
                  <a:pt x="279" y="180"/>
                </a:lnTo>
                <a:lnTo>
                  <a:pt x="279" y="180"/>
                </a:lnTo>
                <a:lnTo>
                  <a:pt x="279" y="181"/>
                </a:lnTo>
                <a:lnTo>
                  <a:pt x="280" y="181"/>
                </a:lnTo>
                <a:lnTo>
                  <a:pt x="280" y="181"/>
                </a:lnTo>
                <a:lnTo>
                  <a:pt x="280" y="181"/>
                </a:lnTo>
                <a:lnTo>
                  <a:pt x="280" y="181"/>
                </a:lnTo>
                <a:lnTo>
                  <a:pt x="280" y="182"/>
                </a:lnTo>
                <a:lnTo>
                  <a:pt x="280" y="182"/>
                </a:lnTo>
                <a:lnTo>
                  <a:pt x="281" y="182"/>
                </a:lnTo>
                <a:lnTo>
                  <a:pt x="281" y="182"/>
                </a:lnTo>
                <a:lnTo>
                  <a:pt x="281" y="182"/>
                </a:lnTo>
                <a:lnTo>
                  <a:pt x="281" y="182"/>
                </a:lnTo>
                <a:lnTo>
                  <a:pt x="281" y="182"/>
                </a:lnTo>
                <a:lnTo>
                  <a:pt x="282" y="182"/>
                </a:lnTo>
                <a:lnTo>
                  <a:pt x="282" y="182"/>
                </a:lnTo>
                <a:lnTo>
                  <a:pt x="282" y="182"/>
                </a:lnTo>
                <a:lnTo>
                  <a:pt x="282" y="182"/>
                </a:lnTo>
                <a:lnTo>
                  <a:pt x="282" y="182"/>
                </a:lnTo>
                <a:lnTo>
                  <a:pt x="283" y="182"/>
                </a:lnTo>
                <a:lnTo>
                  <a:pt x="283" y="182"/>
                </a:lnTo>
                <a:lnTo>
                  <a:pt x="283" y="183"/>
                </a:lnTo>
                <a:lnTo>
                  <a:pt x="283" y="183"/>
                </a:lnTo>
                <a:lnTo>
                  <a:pt x="283" y="183"/>
                </a:lnTo>
                <a:lnTo>
                  <a:pt x="283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5" y="183"/>
                </a:lnTo>
                <a:lnTo>
                  <a:pt x="285" y="183"/>
                </a:lnTo>
                <a:lnTo>
                  <a:pt x="285" y="183"/>
                </a:lnTo>
                <a:lnTo>
                  <a:pt x="285" y="183"/>
                </a:lnTo>
                <a:lnTo>
                  <a:pt x="285" y="183"/>
                </a:lnTo>
                <a:lnTo>
                  <a:pt x="285" y="183"/>
                </a:lnTo>
                <a:lnTo>
                  <a:pt x="286" y="183"/>
                </a:lnTo>
                <a:lnTo>
                  <a:pt x="286" y="183"/>
                </a:lnTo>
                <a:lnTo>
                  <a:pt x="286" y="183"/>
                </a:lnTo>
                <a:lnTo>
                  <a:pt x="286" y="183"/>
                </a:lnTo>
                <a:lnTo>
                  <a:pt x="286" y="183"/>
                </a:lnTo>
                <a:lnTo>
                  <a:pt x="287" y="183"/>
                </a:lnTo>
                <a:lnTo>
                  <a:pt x="287" y="183"/>
                </a:lnTo>
                <a:lnTo>
                  <a:pt x="287" y="183"/>
                </a:lnTo>
                <a:lnTo>
                  <a:pt x="287" y="183"/>
                </a:lnTo>
                <a:lnTo>
                  <a:pt x="287" y="183"/>
                </a:lnTo>
                <a:lnTo>
                  <a:pt x="287" y="183"/>
                </a:lnTo>
                <a:lnTo>
                  <a:pt x="288" y="183"/>
                </a:lnTo>
                <a:lnTo>
                  <a:pt x="288" y="182"/>
                </a:lnTo>
                <a:lnTo>
                  <a:pt x="288" y="182"/>
                </a:lnTo>
                <a:lnTo>
                  <a:pt x="288" y="182"/>
                </a:lnTo>
                <a:lnTo>
                  <a:pt x="288" y="182"/>
                </a:lnTo>
                <a:lnTo>
                  <a:pt x="289" y="182"/>
                </a:lnTo>
                <a:lnTo>
                  <a:pt x="289" y="182"/>
                </a:lnTo>
                <a:lnTo>
                  <a:pt x="289" y="182"/>
                </a:lnTo>
                <a:lnTo>
                  <a:pt x="289" y="182"/>
                </a:lnTo>
                <a:lnTo>
                  <a:pt x="289" y="182"/>
                </a:lnTo>
                <a:lnTo>
                  <a:pt x="290" y="182"/>
                </a:lnTo>
                <a:lnTo>
                  <a:pt x="290" y="182"/>
                </a:lnTo>
                <a:lnTo>
                  <a:pt x="290" y="182"/>
                </a:lnTo>
                <a:lnTo>
                  <a:pt x="290" y="182"/>
                </a:lnTo>
                <a:lnTo>
                  <a:pt x="290" y="182"/>
                </a:lnTo>
                <a:lnTo>
                  <a:pt x="290" y="181"/>
                </a:lnTo>
                <a:lnTo>
                  <a:pt x="291" y="181"/>
                </a:lnTo>
                <a:lnTo>
                  <a:pt x="291" y="181"/>
                </a:lnTo>
                <a:lnTo>
                  <a:pt x="291" y="181"/>
                </a:lnTo>
                <a:lnTo>
                  <a:pt x="291" y="180"/>
                </a:lnTo>
                <a:lnTo>
                  <a:pt x="291" y="180"/>
                </a:lnTo>
                <a:lnTo>
                  <a:pt x="292" y="180"/>
                </a:lnTo>
                <a:lnTo>
                  <a:pt x="292" y="180"/>
                </a:lnTo>
                <a:lnTo>
                  <a:pt x="292" y="179"/>
                </a:lnTo>
                <a:lnTo>
                  <a:pt x="292" y="179"/>
                </a:lnTo>
                <a:lnTo>
                  <a:pt x="292" y="179"/>
                </a:lnTo>
                <a:lnTo>
                  <a:pt x="292" y="178"/>
                </a:lnTo>
                <a:lnTo>
                  <a:pt x="293" y="178"/>
                </a:lnTo>
                <a:lnTo>
                  <a:pt x="293" y="178"/>
                </a:lnTo>
                <a:lnTo>
                  <a:pt x="293" y="177"/>
                </a:lnTo>
                <a:lnTo>
                  <a:pt x="293" y="177"/>
                </a:lnTo>
                <a:lnTo>
                  <a:pt x="293" y="177"/>
                </a:lnTo>
                <a:lnTo>
                  <a:pt x="294" y="176"/>
                </a:lnTo>
                <a:lnTo>
                  <a:pt x="294" y="176"/>
                </a:lnTo>
                <a:lnTo>
                  <a:pt x="294" y="176"/>
                </a:lnTo>
                <a:lnTo>
                  <a:pt x="294" y="176"/>
                </a:lnTo>
                <a:lnTo>
                  <a:pt x="294" y="175"/>
                </a:lnTo>
                <a:lnTo>
                  <a:pt x="294" y="175"/>
                </a:lnTo>
                <a:lnTo>
                  <a:pt x="295" y="175"/>
                </a:lnTo>
                <a:lnTo>
                  <a:pt x="295" y="174"/>
                </a:lnTo>
                <a:lnTo>
                  <a:pt x="295" y="174"/>
                </a:lnTo>
                <a:lnTo>
                  <a:pt x="295" y="174"/>
                </a:lnTo>
                <a:lnTo>
                  <a:pt x="295" y="174"/>
                </a:lnTo>
                <a:lnTo>
                  <a:pt x="296" y="174"/>
                </a:lnTo>
                <a:lnTo>
                  <a:pt x="296" y="174"/>
                </a:lnTo>
                <a:lnTo>
                  <a:pt x="296" y="173"/>
                </a:lnTo>
                <a:lnTo>
                  <a:pt x="296" y="173"/>
                </a:lnTo>
                <a:lnTo>
                  <a:pt x="296" y="173"/>
                </a:lnTo>
                <a:lnTo>
                  <a:pt x="297" y="173"/>
                </a:lnTo>
                <a:lnTo>
                  <a:pt x="297" y="174"/>
                </a:lnTo>
                <a:lnTo>
                  <a:pt x="297" y="174"/>
                </a:lnTo>
                <a:lnTo>
                  <a:pt x="297" y="174"/>
                </a:lnTo>
                <a:lnTo>
                  <a:pt x="297" y="174"/>
                </a:lnTo>
                <a:lnTo>
                  <a:pt x="297" y="174"/>
                </a:lnTo>
                <a:lnTo>
                  <a:pt x="298" y="174"/>
                </a:lnTo>
                <a:lnTo>
                  <a:pt x="298" y="174"/>
                </a:lnTo>
                <a:lnTo>
                  <a:pt x="298" y="175"/>
                </a:lnTo>
                <a:lnTo>
                  <a:pt x="298" y="175"/>
                </a:lnTo>
                <a:lnTo>
                  <a:pt x="298" y="175"/>
                </a:lnTo>
                <a:lnTo>
                  <a:pt x="299" y="175"/>
                </a:lnTo>
                <a:lnTo>
                  <a:pt x="299" y="176"/>
                </a:lnTo>
                <a:lnTo>
                  <a:pt x="299" y="176"/>
                </a:lnTo>
                <a:lnTo>
                  <a:pt x="299" y="176"/>
                </a:lnTo>
                <a:lnTo>
                  <a:pt x="299" y="177"/>
                </a:lnTo>
                <a:lnTo>
                  <a:pt x="299" y="177"/>
                </a:lnTo>
                <a:lnTo>
                  <a:pt x="300" y="177"/>
                </a:lnTo>
                <a:lnTo>
                  <a:pt x="300" y="177"/>
                </a:lnTo>
                <a:lnTo>
                  <a:pt x="300" y="178"/>
                </a:lnTo>
                <a:lnTo>
                  <a:pt x="300" y="178"/>
                </a:lnTo>
                <a:lnTo>
                  <a:pt x="300" y="178"/>
                </a:lnTo>
                <a:lnTo>
                  <a:pt x="301" y="179"/>
                </a:lnTo>
                <a:lnTo>
                  <a:pt x="301" y="179"/>
                </a:lnTo>
                <a:lnTo>
                  <a:pt x="301" y="179"/>
                </a:lnTo>
                <a:lnTo>
                  <a:pt x="301" y="179"/>
                </a:lnTo>
                <a:lnTo>
                  <a:pt x="301" y="179"/>
                </a:lnTo>
                <a:lnTo>
                  <a:pt x="301" y="180"/>
                </a:lnTo>
                <a:lnTo>
                  <a:pt x="302" y="180"/>
                </a:lnTo>
                <a:lnTo>
                  <a:pt x="302" y="180"/>
                </a:lnTo>
                <a:lnTo>
                  <a:pt x="302" y="180"/>
                </a:lnTo>
                <a:lnTo>
                  <a:pt x="302" y="180"/>
                </a:lnTo>
                <a:lnTo>
                  <a:pt x="302" y="180"/>
                </a:lnTo>
                <a:lnTo>
                  <a:pt x="303" y="181"/>
                </a:lnTo>
                <a:lnTo>
                  <a:pt x="303" y="181"/>
                </a:lnTo>
                <a:lnTo>
                  <a:pt x="303" y="181"/>
                </a:lnTo>
                <a:lnTo>
                  <a:pt x="303" y="181"/>
                </a:lnTo>
                <a:lnTo>
                  <a:pt x="303" y="181"/>
                </a:lnTo>
                <a:lnTo>
                  <a:pt x="304" y="181"/>
                </a:lnTo>
                <a:lnTo>
                  <a:pt x="304" y="181"/>
                </a:lnTo>
                <a:lnTo>
                  <a:pt x="304" y="181"/>
                </a:lnTo>
                <a:lnTo>
                  <a:pt x="304" y="181"/>
                </a:lnTo>
                <a:lnTo>
                  <a:pt x="304" y="181"/>
                </a:lnTo>
                <a:lnTo>
                  <a:pt x="304" y="181"/>
                </a:lnTo>
                <a:lnTo>
                  <a:pt x="305" y="181"/>
                </a:lnTo>
                <a:lnTo>
                  <a:pt x="305" y="181"/>
                </a:lnTo>
                <a:lnTo>
                  <a:pt x="305" y="181"/>
                </a:lnTo>
                <a:lnTo>
                  <a:pt x="305" y="181"/>
                </a:lnTo>
                <a:lnTo>
                  <a:pt x="305" y="182"/>
                </a:lnTo>
                <a:lnTo>
                  <a:pt x="306" y="182"/>
                </a:lnTo>
                <a:lnTo>
                  <a:pt x="306" y="182"/>
                </a:lnTo>
                <a:lnTo>
                  <a:pt x="306" y="182"/>
                </a:lnTo>
                <a:lnTo>
                  <a:pt x="306" y="182"/>
                </a:lnTo>
                <a:lnTo>
                  <a:pt x="306" y="182"/>
                </a:lnTo>
                <a:lnTo>
                  <a:pt x="306" y="182"/>
                </a:lnTo>
                <a:lnTo>
                  <a:pt x="307" y="182"/>
                </a:lnTo>
                <a:lnTo>
                  <a:pt x="307" y="182"/>
                </a:lnTo>
                <a:lnTo>
                  <a:pt x="307" y="182"/>
                </a:lnTo>
                <a:lnTo>
                  <a:pt x="307" y="182"/>
                </a:lnTo>
                <a:lnTo>
                  <a:pt x="307" y="182"/>
                </a:lnTo>
                <a:lnTo>
                  <a:pt x="308" y="182"/>
                </a:lnTo>
                <a:lnTo>
                  <a:pt x="308" y="182"/>
                </a:lnTo>
                <a:lnTo>
                  <a:pt x="308" y="182"/>
                </a:lnTo>
                <a:lnTo>
                  <a:pt x="308" y="182"/>
                </a:lnTo>
                <a:lnTo>
                  <a:pt x="308" y="182"/>
                </a:lnTo>
                <a:lnTo>
                  <a:pt x="309" y="182"/>
                </a:lnTo>
                <a:lnTo>
                  <a:pt x="309" y="182"/>
                </a:lnTo>
                <a:lnTo>
                  <a:pt x="309" y="182"/>
                </a:lnTo>
                <a:lnTo>
                  <a:pt x="309" y="182"/>
                </a:lnTo>
                <a:lnTo>
                  <a:pt x="309" y="182"/>
                </a:lnTo>
                <a:lnTo>
                  <a:pt x="309" y="182"/>
                </a:lnTo>
                <a:lnTo>
                  <a:pt x="310" y="182"/>
                </a:lnTo>
                <a:lnTo>
                  <a:pt x="310" y="183"/>
                </a:lnTo>
                <a:lnTo>
                  <a:pt x="310" y="183"/>
                </a:lnTo>
                <a:lnTo>
                  <a:pt x="310" y="183"/>
                </a:lnTo>
                <a:lnTo>
                  <a:pt x="310" y="183"/>
                </a:lnTo>
                <a:lnTo>
                  <a:pt x="311" y="183"/>
                </a:lnTo>
                <a:lnTo>
                  <a:pt x="311" y="183"/>
                </a:lnTo>
                <a:lnTo>
                  <a:pt x="311" y="183"/>
                </a:lnTo>
                <a:lnTo>
                  <a:pt x="311" y="183"/>
                </a:lnTo>
                <a:lnTo>
                  <a:pt x="311" y="183"/>
                </a:lnTo>
                <a:lnTo>
                  <a:pt x="311" y="183"/>
                </a:lnTo>
                <a:lnTo>
                  <a:pt x="312" y="183"/>
                </a:lnTo>
                <a:lnTo>
                  <a:pt x="312" y="183"/>
                </a:lnTo>
                <a:lnTo>
                  <a:pt x="312" y="183"/>
                </a:lnTo>
                <a:lnTo>
                  <a:pt x="312" y="183"/>
                </a:lnTo>
                <a:lnTo>
                  <a:pt x="312" y="183"/>
                </a:lnTo>
                <a:lnTo>
                  <a:pt x="313" y="183"/>
                </a:lnTo>
                <a:lnTo>
                  <a:pt x="313" y="183"/>
                </a:lnTo>
                <a:lnTo>
                  <a:pt x="313" y="183"/>
                </a:lnTo>
                <a:lnTo>
                  <a:pt x="313" y="183"/>
                </a:lnTo>
                <a:lnTo>
                  <a:pt x="313" y="183"/>
                </a:lnTo>
                <a:lnTo>
                  <a:pt x="313" y="183"/>
                </a:lnTo>
                <a:lnTo>
                  <a:pt x="314" y="183"/>
                </a:lnTo>
                <a:lnTo>
                  <a:pt x="314" y="183"/>
                </a:lnTo>
                <a:lnTo>
                  <a:pt x="314" y="183"/>
                </a:lnTo>
                <a:lnTo>
                  <a:pt x="314" y="183"/>
                </a:lnTo>
                <a:lnTo>
                  <a:pt x="314" y="182"/>
                </a:lnTo>
                <a:lnTo>
                  <a:pt x="315" y="182"/>
                </a:lnTo>
                <a:lnTo>
                  <a:pt x="315" y="182"/>
                </a:lnTo>
                <a:lnTo>
                  <a:pt x="315" y="182"/>
                </a:lnTo>
                <a:lnTo>
                  <a:pt x="315" y="182"/>
                </a:lnTo>
                <a:lnTo>
                  <a:pt x="315" y="182"/>
                </a:lnTo>
                <a:lnTo>
                  <a:pt x="316" y="182"/>
                </a:lnTo>
                <a:lnTo>
                  <a:pt x="316" y="182"/>
                </a:lnTo>
                <a:lnTo>
                  <a:pt x="316" y="182"/>
                </a:lnTo>
                <a:lnTo>
                  <a:pt x="316" y="182"/>
                </a:lnTo>
                <a:lnTo>
                  <a:pt x="316" y="182"/>
                </a:lnTo>
                <a:lnTo>
                  <a:pt x="316" y="182"/>
                </a:lnTo>
                <a:lnTo>
                  <a:pt x="317" y="181"/>
                </a:lnTo>
                <a:lnTo>
                  <a:pt x="317" y="181"/>
                </a:lnTo>
                <a:lnTo>
                  <a:pt x="317" y="181"/>
                </a:lnTo>
                <a:lnTo>
                  <a:pt x="317" y="181"/>
                </a:lnTo>
                <a:lnTo>
                  <a:pt x="317" y="181"/>
                </a:lnTo>
                <a:lnTo>
                  <a:pt x="318" y="181"/>
                </a:lnTo>
                <a:lnTo>
                  <a:pt x="318" y="181"/>
                </a:lnTo>
                <a:lnTo>
                  <a:pt x="318" y="181"/>
                </a:lnTo>
                <a:lnTo>
                  <a:pt x="318" y="181"/>
                </a:lnTo>
                <a:lnTo>
                  <a:pt x="318" y="180"/>
                </a:lnTo>
                <a:lnTo>
                  <a:pt x="318" y="180"/>
                </a:lnTo>
                <a:lnTo>
                  <a:pt x="319" y="180"/>
                </a:lnTo>
                <a:lnTo>
                  <a:pt x="319" y="180"/>
                </a:lnTo>
                <a:lnTo>
                  <a:pt x="319" y="180"/>
                </a:lnTo>
                <a:lnTo>
                  <a:pt x="319" y="180"/>
                </a:lnTo>
                <a:lnTo>
                  <a:pt x="319" y="180"/>
                </a:lnTo>
                <a:lnTo>
                  <a:pt x="320" y="180"/>
                </a:lnTo>
                <a:lnTo>
                  <a:pt x="320" y="180"/>
                </a:lnTo>
                <a:lnTo>
                  <a:pt x="320" y="180"/>
                </a:lnTo>
                <a:lnTo>
                  <a:pt x="320" y="180"/>
                </a:lnTo>
                <a:lnTo>
                  <a:pt x="320" y="180"/>
                </a:lnTo>
                <a:lnTo>
                  <a:pt x="320" y="180"/>
                </a:lnTo>
                <a:lnTo>
                  <a:pt x="321" y="180"/>
                </a:lnTo>
                <a:lnTo>
                  <a:pt x="321" y="181"/>
                </a:lnTo>
                <a:lnTo>
                  <a:pt x="321" y="181"/>
                </a:lnTo>
                <a:lnTo>
                  <a:pt x="321" y="181"/>
                </a:lnTo>
                <a:lnTo>
                  <a:pt x="321" y="181"/>
                </a:lnTo>
                <a:lnTo>
                  <a:pt x="322" y="181"/>
                </a:lnTo>
                <a:lnTo>
                  <a:pt x="322" y="181"/>
                </a:lnTo>
                <a:lnTo>
                  <a:pt x="322" y="181"/>
                </a:lnTo>
                <a:lnTo>
                  <a:pt x="322" y="181"/>
                </a:lnTo>
                <a:lnTo>
                  <a:pt x="322" y="181"/>
                </a:lnTo>
                <a:lnTo>
                  <a:pt x="323" y="181"/>
                </a:lnTo>
                <a:lnTo>
                  <a:pt x="323" y="182"/>
                </a:lnTo>
                <a:lnTo>
                  <a:pt x="323" y="182"/>
                </a:lnTo>
                <a:lnTo>
                  <a:pt x="323" y="182"/>
                </a:lnTo>
                <a:lnTo>
                  <a:pt x="323" y="182"/>
                </a:lnTo>
                <a:lnTo>
                  <a:pt x="323" y="182"/>
                </a:lnTo>
                <a:lnTo>
                  <a:pt x="324" y="182"/>
                </a:lnTo>
                <a:lnTo>
                  <a:pt x="324" y="182"/>
                </a:lnTo>
                <a:lnTo>
                  <a:pt x="324" y="182"/>
                </a:lnTo>
                <a:lnTo>
                  <a:pt x="324" y="182"/>
                </a:lnTo>
                <a:lnTo>
                  <a:pt x="324" y="182"/>
                </a:lnTo>
                <a:lnTo>
                  <a:pt x="325" y="182"/>
                </a:lnTo>
                <a:lnTo>
                  <a:pt x="325" y="182"/>
                </a:lnTo>
                <a:lnTo>
                  <a:pt x="325" y="182"/>
                </a:lnTo>
                <a:lnTo>
                  <a:pt x="325" y="182"/>
                </a:lnTo>
                <a:lnTo>
                  <a:pt x="325" y="182"/>
                </a:lnTo>
                <a:lnTo>
                  <a:pt x="325" y="183"/>
                </a:lnTo>
                <a:lnTo>
                  <a:pt x="326" y="183"/>
                </a:lnTo>
                <a:lnTo>
                  <a:pt x="326" y="183"/>
                </a:lnTo>
                <a:lnTo>
                  <a:pt x="326" y="183"/>
                </a:lnTo>
                <a:lnTo>
                  <a:pt x="326" y="183"/>
                </a:lnTo>
                <a:lnTo>
                  <a:pt x="326" y="183"/>
                </a:lnTo>
                <a:lnTo>
                  <a:pt x="327" y="183"/>
                </a:lnTo>
                <a:lnTo>
                  <a:pt x="327" y="183"/>
                </a:lnTo>
                <a:lnTo>
                  <a:pt x="327" y="183"/>
                </a:lnTo>
                <a:lnTo>
                  <a:pt x="327" y="183"/>
                </a:lnTo>
                <a:lnTo>
                  <a:pt x="327" y="183"/>
                </a:lnTo>
                <a:lnTo>
                  <a:pt x="327" y="183"/>
                </a:lnTo>
                <a:lnTo>
                  <a:pt x="328" y="183"/>
                </a:lnTo>
                <a:lnTo>
                  <a:pt x="328" y="183"/>
                </a:lnTo>
                <a:lnTo>
                  <a:pt x="328" y="183"/>
                </a:lnTo>
                <a:lnTo>
                  <a:pt x="328" y="183"/>
                </a:lnTo>
                <a:lnTo>
                  <a:pt x="328" y="183"/>
                </a:lnTo>
                <a:lnTo>
                  <a:pt x="329" y="183"/>
                </a:lnTo>
                <a:lnTo>
                  <a:pt x="329" y="183"/>
                </a:lnTo>
                <a:lnTo>
                  <a:pt x="329" y="183"/>
                </a:lnTo>
                <a:lnTo>
                  <a:pt x="329" y="183"/>
                </a:lnTo>
                <a:lnTo>
                  <a:pt x="329" y="183"/>
                </a:lnTo>
                <a:lnTo>
                  <a:pt x="330" y="183"/>
                </a:lnTo>
                <a:lnTo>
                  <a:pt x="330" y="183"/>
                </a:lnTo>
                <a:lnTo>
                  <a:pt x="330" y="183"/>
                </a:lnTo>
                <a:lnTo>
                  <a:pt x="330" y="183"/>
                </a:lnTo>
                <a:lnTo>
                  <a:pt x="330" y="183"/>
                </a:lnTo>
                <a:lnTo>
                  <a:pt x="330" y="183"/>
                </a:lnTo>
                <a:lnTo>
                  <a:pt x="331" y="183"/>
                </a:lnTo>
                <a:lnTo>
                  <a:pt x="331" y="183"/>
                </a:lnTo>
                <a:lnTo>
                  <a:pt x="331" y="183"/>
                </a:lnTo>
                <a:lnTo>
                  <a:pt x="331" y="183"/>
                </a:lnTo>
                <a:lnTo>
                  <a:pt x="331" y="183"/>
                </a:lnTo>
                <a:lnTo>
                  <a:pt x="332" y="183"/>
                </a:lnTo>
                <a:lnTo>
                  <a:pt x="332" y="183"/>
                </a:lnTo>
                <a:lnTo>
                  <a:pt x="332" y="183"/>
                </a:lnTo>
                <a:lnTo>
                  <a:pt x="332" y="183"/>
                </a:lnTo>
                <a:lnTo>
                  <a:pt x="332" y="183"/>
                </a:lnTo>
                <a:lnTo>
                  <a:pt x="332" y="183"/>
                </a:lnTo>
                <a:lnTo>
                  <a:pt x="333" y="183"/>
                </a:lnTo>
                <a:lnTo>
                  <a:pt x="333" y="183"/>
                </a:lnTo>
                <a:lnTo>
                  <a:pt x="333" y="183"/>
                </a:lnTo>
                <a:lnTo>
                  <a:pt x="333" y="183"/>
                </a:lnTo>
                <a:lnTo>
                  <a:pt x="333" y="183"/>
                </a:lnTo>
                <a:lnTo>
                  <a:pt x="334" y="183"/>
                </a:lnTo>
                <a:lnTo>
                  <a:pt x="334" y="183"/>
                </a:lnTo>
                <a:lnTo>
                  <a:pt x="334" y="183"/>
                </a:lnTo>
                <a:lnTo>
                  <a:pt x="334" y="183"/>
                </a:lnTo>
                <a:lnTo>
                  <a:pt x="334" y="183"/>
                </a:lnTo>
                <a:lnTo>
                  <a:pt x="335" y="183"/>
                </a:lnTo>
                <a:lnTo>
                  <a:pt x="335" y="183"/>
                </a:lnTo>
                <a:lnTo>
                  <a:pt x="335" y="183"/>
                </a:lnTo>
                <a:lnTo>
                  <a:pt x="335" y="183"/>
                </a:lnTo>
                <a:lnTo>
                  <a:pt x="335" y="183"/>
                </a:lnTo>
                <a:lnTo>
                  <a:pt x="335" y="183"/>
                </a:lnTo>
                <a:lnTo>
                  <a:pt x="336" y="183"/>
                </a:lnTo>
                <a:lnTo>
                  <a:pt x="336" y="183"/>
                </a:lnTo>
                <a:lnTo>
                  <a:pt x="336" y="183"/>
                </a:lnTo>
                <a:lnTo>
                  <a:pt x="336" y="183"/>
                </a:lnTo>
                <a:lnTo>
                  <a:pt x="336" y="183"/>
                </a:lnTo>
                <a:lnTo>
                  <a:pt x="337" y="183"/>
                </a:lnTo>
                <a:lnTo>
                  <a:pt x="337" y="183"/>
                </a:lnTo>
                <a:lnTo>
                  <a:pt x="337" y="183"/>
                </a:lnTo>
                <a:lnTo>
                  <a:pt x="337" y="183"/>
                </a:lnTo>
                <a:lnTo>
                  <a:pt x="337" y="183"/>
                </a:lnTo>
                <a:lnTo>
                  <a:pt x="337" y="183"/>
                </a:lnTo>
                <a:lnTo>
                  <a:pt x="338" y="183"/>
                </a:lnTo>
                <a:lnTo>
                  <a:pt x="338" y="183"/>
                </a:lnTo>
                <a:lnTo>
                  <a:pt x="338" y="183"/>
                </a:lnTo>
                <a:lnTo>
                  <a:pt x="338" y="183"/>
                </a:lnTo>
                <a:lnTo>
                  <a:pt x="338" y="183"/>
                </a:lnTo>
                <a:lnTo>
                  <a:pt x="339" y="183"/>
                </a:lnTo>
                <a:lnTo>
                  <a:pt x="339" y="183"/>
                </a:lnTo>
                <a:lnTo>
                  <a:pt x="339" y="183"/>
                </a:lnTo>
                <a:lnTo>
                  <a:pt x="339" y="183"/>
                </a:lnTo>
                <a:lnTo>
                  <a:pt x="339" y="183"/>
                </a:lnTo>
                <a:lnTo>
                  <a:pt x="339" y="183"/>
                </a:lnTo>
                <a:lnTo>
                  <a:pt x="340" y="183"/>
                </a:lnTo>
                <a:lnTo>
                  <a:pt x="340" y="183"/>
                </a:lnTo>
                <a:lnTo>
                  <a:pt x="340" y="183"/>
                </a:lnTo>
                <a:lnTo>
                  <a:pt x="340" y="183"/>
                </a:lnTo>
                <a:lnTo>
                  <a:pt x="340" y="183"/>
                </a:lnTo>
                <a:lnTo>
                  <a:pt x="341" y="183"/>
                </a:lnTo>
                <a:lnTo>
                  <a:pt x="341" y="183"/>
                </a:lnTo>
                <a:lnTo>
                  <a:pt x="341" y="183"/>
                </a:lnTo>
                <a:lnTo>
                  <a:pt x="341" y="183"/>
                </a:lnTo>
                <a:lnTo>
                  <a:pt x="341" y="183"/>
                </a:lnTo>
                <a:lnTo>
                  <a:pt x="342" y="183"/>
                </a:lnTo>
                <a:lnTo>
                  <a:pt x="342" y="183"/>
                </a:lnTo>
                <a:lnTo>
                  <a:pt x="342" y="183"/>
                </a:lnTo>
                <a:lnTo>
                  <a:pt x="342" y="183"/>
                </a:lnTo>
                <a:lnTo>
                  <a:pt x="342" y="183"/>
                </a:lnTo>
                <a:lnTo>
                  <a:pt x="342" y="183"/>
                </a:lnTo>
                <a:lnTo>
                  <a:pt x="343" y="183"/>
                </a:lnTo>
                <a:lnTo>
                  <a:pt x="343" y="183"/>
                </a:lnTo>
                <a:lnTo>
                  <a:pt x="343" y="183"/>
                </a:lnTo>
                <a:lnTo>
                  <a:pt x="343" y="183"/>
                </a:lnTo>
                <a:lnTo>
                  <a:pt x="343" y="183"/>
                </a:lnTo>
                <a:lnTo>
                  <a:pt x="344" y="183"/>
                </a:lnTo>
                <a:lnTo>
                  <a:pt x="344" y="183"/>
                </a:lnTo>
                <a:lnTo>
                  <a:pt x="344" y="183"/>
                </a:lnTo>
                <a:lnTo>
                  <a:pt x="344" y="183"/>
                </a:lnTo>
                <a:lnTo>
                  <a:pt x="344" y="183"/>
                </a:lnTo>
                <a:lnTo>
                  <a:pt x="344" y="183"/>
                </a:lnTo>
                <a:lnTo>
                  <a:pt x="345" y="183"/>
                </a:lnTo>
                <a:lnTo>
                  <a:pt x="345" y="183"/>
                </a:lnTo>
                <a:lnTo>
                  <a:pt x="345" y="183"/>
                </a:lnTo>
                <a:lnTo>
                  <a:pt x="345" y="183"/>
                </a:lnTo>
                <a:lnTo>
                  <a:pt x="345" y="183"/>
                </a:lnTo>
                <a:lnTo>
                  <a:pt x="346" y="183"/>
                </a:lnTo>
                <a:lnTo>
                  <a:pt x="346" y="183"/>
                </a:lnTo>
                <a:lnTo>
                  <a:pt x="346" y="183"/>
                </a:lnTo>
                <a:lnTo>
                  <a:pt x="346" y="183"/>
                </a:lnTo>
                <a:lnTo>
                  <a:pt x="346" y="183"/>
                </a:lnTo>
                <a:lnTo>
                  <a:pt x="346" y="183"/>
                </a:lnTo>
                <a:lnTo>
                  <a:pt x="347" y="183"/>
                </a:lnTo>
                <a:lnTo>
                  <a:pt x="347" y="183"/>
                </a:lnTo>
                <a:lnTo>
                  <a:pt x="347" y="183"/>
                </a:lnTo>
                <a:lnTo>
                  <a:pt x="347" y="183"/>
                </a:lnTo>
                <a:lnTo>
                  <a:pt x="347" y="183"/>
                </a:lnTo>
                <a:lnTo>
                  <a:pt x="348" y="183"/>
                </a:lnTo>
                <a:lnTo>
                  <a:pt x="348" y="183"/>
                </a:lnTo>
                <a:lnTo>
                  <a:pt x="348" y="183"/>
                </a:lnTo>
                <a:lnTo>
                  <a:pt x="348" y="183"/>
                </a:lnTo>
                <a:lnTo>
                  <a:pt x="348" y="183"/>
                </a:lnTo>
                <a:lnTo>
                  <a:pt x="349" y="183"/>
                </a:lnTo>
                <a:lnTo>
                  <a:pt x="349" y="183"/>
                </a:lnTo>
                <a:lnTo>
                  <a:pt x="349" y="183"/>
                </a:lnTo>
                <a:lnTo>
                  <a:pt x="349" y="183"/>
                </a:lnTo>
                <a:lnTo>
                  <a:pt x="349" y="183"/>
                </a:lnTo>
                <a:lnTo>
                  <a:pt x="349" y="183"/>
                </a:lnTo>
                <a:lnTo>
                  <a:pt x="350" y="183"/>
                </a:lnTo>
                <a:lnTo>
                  <a:pt x="350" y="183"/>
                </a:lnTo>
                <a:lnTo>
                  <a:pt x="350" y="183"/>
                </a:lnTo>
                <a:lnTo>
                  <a:pt x="350" y="183"/>
                </a:lnTo>
                <a:lnTo>
                  <a:pt x="350" y="183"/>
                </a:lnTo>
                <a:lnTo>
                  <a:pt x="351" y="183"/>
                </a:lnTo>
                <a:lnTo>
                  <a:pt x="351" y="183"/>
                </a:lnTo>
                <a:lnTo>
                  <a:pt x="351" y="183"/>
                </a:lnTo>
                <a:lnTo>
                  <a:pt x="351" y="183"/>
                </a:lnTo>
                <a:lnTo>
                  <a:pt x="351" y="183"/>
                </a:lnTo>
                <a:lnTo>
                  <a:pt x="351" y="183"/>
                </a:lnTo>
                <a:lnTo>
                  <a:pt x="352" y="183"/>
                </a:lnTo>
                <a:lnTo>
                  <a:pt x="352" y="183"/>
                </a:lnTo>
                <a:lnTo>
                  <a:pt x="352" y="183"/>
                </a:lnTo>
                <a:lnTo>
                  <a:pt x="352" y="183"/>
                </a:lnTo>
                <a:lnTo>
                  <a:pt x="352" y="183"/>
                </a:lnTo>
                <a:lnTo>
                  <a:pt x="353" y="183"/>
                </a:lnTo>
                <a:lnTo>
                  <a:pt x="353" y="183"/>
                </a:lnTo>
                <a:lnTo>
                  <a:pt x="353" y="183"/>
                </a:lnTo>
                <a:lnTo>
                  <a:pt x="353" y="183"/>
                </a:lnTo>
                <a:lnTo>
                  <a:pt x="353" y="183"/>
                </a:lnTo>
                <a:lnTo>
                  <a:pt x="353" y="183"/>
                </a:lnTo>
                <a:lnTo>
                  <a:pt x="354" y="183"/>
                </a:lnTo>
                <a:lnTo>
                  <a:pt x="354" y="183"/>
                </a:lnTo>
                <a:lnTo>
                  <a:pt x="354" y="183"/>
                </a:lnTo>
                <a:lnTo>
                  <a:pt x="354" y="183"/>
                </a:lnTo>
                <a:lnTo>
                  <a:pt x="354" y="183"/>
                </a:lnTo>
                <a:lnTo>
                  <a:pt x="355" y="183"/>
                </a:lnTo>
                <a:lnTo>
                  <a:pt x="355" y="183"/>
                </a:lnTo>
                <a:lnTo>
                  <a:pt x="355" y="183"/>
                </a:lnTo>
                <a:lnTo>
                  <a:pt x="355" y="183"/>
                </a:lnTo>
                <a:lnTo>
                  <a:pt x="355" y="183"/>
                </a:lnTo>
                <a:lnTo>
                  <a:pt x="356" y="183"/>
                </a:lnTo>
                <a:lnTo>
                  <a:pt x="356" y="183"/>
                </a:lnTo>
                <a:lnTo>
                  <a:pt x="356" y="183"/>
                </a:lnTo>
                <a:lnTo>
                  <a:pt x="356" y="183"/>
                </a:lnTo>
                <a:lnTo>
                  <a:pt x="356" y="183"/>
                </a:lnTo>
                <a:lnTo>
                  <a:pt x="356" y="183"/>
                </a:lnTo>
                <a:lnTo>
                  <a:pt x="357" y="183"/>
                </a:lnTo>
                <a:lnTo>
                  <a:pt x="357" y="183"/>
                </a:lnTo>
                <a:lnTo>
                  <a:pt x="357" y="183"/>
                </a:lnTo>
                <a:lnTo>
                  <a:pt x="357" y="183"/>
                </a:lnTo>
                <a:lnTo>
                  <a:pt x="357" y="183"/>
                </a:lnTo>
                <a:lnTo>
                  <a:pt x="358" y="183"/>
                </a:lnTo>
                <a:lnTo>
                  <a:pt x="358" y="183"/>
                </a:lnTo>
                <a:lnTo>
                  <a:pt x="358" y="183"/>
                </a:lnTo>
                <a:lnTo>
                  <a:pt x="358" y="183"/>
                </a:lnTo>
                <a:lnTo>
                  <a:pt x="358" y="183"/>
                </a:lnTo>
                <a:lnTo>
                  <a:pt x="358" y="183"/>
                </a:lnTo>
                <a:lnTo>
                  <a:pt x="359" y="183"/>
                </a:lnTo>
                <a:lnTo>
                  <a:pt x="359" y="183"/>
                </a:lnTo>
                <a:lnTo>
                  <a:pt x="359" y="183"/>
                </a:lnTo>
                <a:lnTo>
                  <a:pt x="359" y="183"/>
                </a:lnTo>
                <a:lnTo>
                  <a:pt x="359" y="183"/>
                </a:lnTo>
                <a:lnTo>
                  <a:pt x="360" y="183"/>
                </a:lnTo>
                <a:lnTo>
                  <a:pt x="360" y="183"/>
                </a:lnTo>
                <a:lnTo>
                  <a:pt x="360" y="183"/>
                </a:lnTo>
                <a:lnTo>
                  <a:pt x="360" y="183"/>
                </a:lnTo>
                <a:lnTo>
                  <a:pt x="360" y="183"/>
                </a:lnTo>
                <a:lnTo>
                  <a:pt x="361" y="183"/>
                </a:lnTo>
                <a:lnTo>
                  <a:pt x="361" y="183"/>
                </a:lnTo>
                <a:lnTo>
                  <a:pt x="361" y="183"/>
                </a:lnTo>
                <a:lnTo>
                  <a:pt x="361" y="183"/>
                </a:lnTo>
                <a:lnTo>
                  <a:pt x="361" y="183"/>
                </a:lnTo>
                <a:lnTo>
                  <a:pt x="361" y="183"/>
                </a:lnTo>
                <a:lnTo>
                  <a:pt x="362" y="183"/>
                </a:lnTo>
                <a:lnTo>
                  <a:pt x="362" y="183"/>
                </a:lnTo>
                <a:lnTo>
                  <a:pt x="362" y="183"/>
                </a:lnTo>
                <a:lnTo>
                  <a:pt x="362" y="183"/>
                </a:lnTo>
                <a:lnTo>
                  <a:pt x="362" y="183"/>
                </a:lnTo>
                <a:lnTo>
                  <a:pt x="363" y="183"/>
                </a:lnTo>
                <a:lnTo>
                  <a:pt x="363" y="183"/>
                </a:lnTo>
                <a:lnTo>
                  <a:pt x="363" y="183"/>
                </a:lnTo>
                <a:lnTo>
                  <a:pt x="363" y="183"/>
                </a:lnTo>
                <a:lnTo>
                  <a:pt x="363" y="183"/>
                </a:lnTo>
                <a:lnTo>
                  <a:pt x="363" y="183"/>
                </a:lnTo>
                <a:lnTo>
                  <a:pt x="364" y="183"/>
                </a:lnTo>
                <a:lnTo>
                  <a:pt x="364" y="183"/>
                </a:lnTo>
                <a:lnTo>
                  <a:pt x="364" y="183"/>
                </a:lnTo>
                <a:lnTo>
                  <a:pt x="364" y="183"/>
                </a:lnTo>
                <a:lnTo>
                  <a:pt x="364" y="183"/>
                </a:lnTo>
                <a:lnTo>
                  <a:pt x="365" y="183"/>
                </a:lnTo>
                <a:lnTo>
                  <a:pt x="365" y="183"/>
                </a:lnTo>
                <a:lnTo>
                  <a:pt x="365" y="183"/>
                </a:lnTo>
                <a:lnTo>
                  <a:pt x="365" y="183"/>
                </a:lnTo>
                <a:lnTo>
                  <a:pt x="365" y="183"/>
                </a:lnTo>
                <a:lnTo>
                  <a:pt x="365" y="183"/>
                </a:lnTo>
                <a:lnTo>
                  <a:pt x="366" y="183"/>
                </a:lnTo>
                <a:lnTo>
                  <a:pt x="366" y="183"/>
                </a:lnTo>
                <a:lnTo>
                  <a:pt x="366" y="183"/>
                </a:lnTo>
                <a:lnTo>
                  <a:pt x="366" y="183"/>
                </a:lnTo>
                <a:lnTo>
                  <a:pt x="366" y="183"/>
                </a:lnTo>
                <a:lnTo>
                  <a:pt x="367" y="183"/>
                </a:lnTo>
                <a:lnTo>
                  <a:pt x="367" y="183"/>
                </a:lnTo>
                <a:lnTo>
                  <a:pt x="367" y="183"/>
                </a:lnTo>
                <a:lnTo>
                  <a:pt x="367" y="183"/>
                </a:lnTo>
                <a:lnTo>
                  <a:pt x="367" y="183"/>
                </a:lnTo>
                <a:lnTo>
                  <a:pt x="368" y="183"/>
                </a:lnTo>
                <a:lnTo>
                  <a:pt x="368" y="183"/>
                </a:lnTo>
                <a:lnTo>
                  <a:pt x="368" y="183"/>
                </a:lnTo>
                <a:lnTo>
                  <a:pt x="368" y="183"/>
                </a:lnTo>
                <a:lnTo>
                  <a:pt x="368" y="183"/>
                </a:lnTo>
                <a:lnTo>
                  <a:pt x="368" y="183"/>
                </a:lnTo>
                <a:lnTo>
                  <a:pt x="369" y="183"/>
                </a:lnTo>
              </a:path>
            </a:pathLst>
          </a:cu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23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4555768"/>
              </p:ext>
            </p:extLst>
          </p:nvPr>
        </p:nvGraphicFramePr>
        <p:xfrm>
          <a:off x="0" y="1"/>
          <a:ext cx="9144000" cy="1369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4629451"/>
              </p:ext>
            </p:extLst>
          </p:nvPr>
        </p:nvGraphicFramePr>
        <p:xfrm>
          <a:off x="-57074" y="3643795"/>
          <a:ext cx="9143999" cy="1977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0719330"/>
              </p:ext>
            </p:extLst>
          </p:nvPr>
        </p:nvGraphicFramePr>
        <p:xfrm>
          <a:off x="0" y="4632342"/>
          <a:ext cx="9144000" cy="2225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5635182"/>
              </p:ext>
            </p:extLst>
          </p:nvPr>
        </p:nvGraphicFramePr>
        <p:xfrm>
          <a:off x="0" y="2317566"/>
          <a:ext cx="9144000" cy="1498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1405000"/>
              </p:ext>
            </p:extLst>
          </p:nvPr>
        </p:nvGraphicFramePr>
        <p:xfrm>
          <a:off x="0" y="4413979"/>
          <a:ext cx="9144000" cy="1631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8789160"/>
              </p:ext>
            </p:extLst>
          </p:nvPr>
        </p:nvGraphicFramePr>
        <p:xfrm>
          <a:off x="4" y="1288388"/>
          <a:ext cx="9144000" cy="1095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" name="TextBox 11"/>
          <p:cNvSpPr txBox="1"/>
          <p:nvPr/>
        </p:nvSpPr>
        <p:spPr>
          <a:xfrm rot="16200000">
            <a:off x="-280255" y="430625"/>
            <a:ext cx="1052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</a:t>
            </a:r>
            <a:r>
              <a:rPr lang="en-US" baseline="-25000" dirty="0" err="1" smtClean="0"/>
              <a:t>anom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n-US" baseline="30000" dirty="0" err="1" smtClean="0"/>
              <a:t>o</a:t>
            </a:r>
            <a:r>
              <a:rPr lang="en-US" dirty="0" err="1" smtClean="0"/>
              <a:t>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206993" y="1462153"/>
            <a:ext cx="905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SST (</a:t>
            </a:r>
            <a:r>
              <a:rPr lang="en-US" baseline="30000" dirty="0" err="1" smtClean="0"/>
              <a:t>o</a:t>
            </a:r>
            <a:r>
              <a:rPr lang="en-US" dirty="0" err="1" smtClean="0"/>
              <a:t>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206993" y="4084720"/>
            <a:ext cx="905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SST (</a:t>
            </a:r>
            <a:r>
              <a:rPr lang="en-US" baseline="30000" dirty="0" err="1" smtClean="0"/>
              <a:t>o</a:t>
            </a:r>
            <a:r>
              <a:rPr lang="en-US" dirty="0" err="1" smtClean="0"/>
              <a:t>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-57933" y="2645070"/>
            <a:ext cx="60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baseline="30000" dirty="0" smtClean="0"/>
              <a:t>18</a:t>
            </a:r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962989" y="162452"/>
            <a:ext cx="1166652" cy="6152156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06949" y="1187875"/>
            <a:ext cx="4344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Sicre</a:t>
            </a:r>
            <a:r>
              <a:rPr lang="en-US" sz="1400" dirty="0" smtClean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et al., 2011; </a:t>
            </a:r>
            <a:r>
              <a:rPr lang="en-US" sz="1400" dirty="0" err="1" smtClean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RAPiD</a:t>
            </a:r>
            <a:r>
              <a:rPr lang="en-US" sz="1400" dirty="0" smtClean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21-3K alkenone SST, </a:t>
            </a:r>
            <a:r>
              <a:rPr lang="en-US" sz="1400" b="1" dirty="0" err="1" smtClean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Gardar</a:t>
            </a:r>
            <a:r>
              <a:rPr lang="en-US" sz="1400" b="1" dirty="0" smtClean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Drift</a:t>
            </a:r>
            <a:endParaRPr lang="en-US" sz="1400" b="1" dirty="0"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07199" y="5891974"/>
            <a:ext cx="2668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</a:rPr>
              <a:t>D’Andrea et al., </a:t>
            </a:r>
            <a:r>
              <a:rPr lang="en-US" sz="1400" b="1" dirty="0" smtClean="0">
                <a:solidFill>
                  <a:schemeClr val="accent2"/>
                </a:solidFill>
              </a:rPr>
              <a:t>West Spitsbergen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094170" y="162451"/>
            <a:ext cx="1633845" cy="6152156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37163" y="4550979"/>
            <a:ext cx="369331" cy="4994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-206993" y="5539776"/>
            <a:ext cx="905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SST (</a:t>
            </a:r>
            <a:r>
              <a:rPr lang="en-US" baseline="30000" dirty="0" err="1" smtClean="0"/>
              <a:t>o</a:t>
            </a:r>
            <a:r>
              <a:rPr lang="en-US" dirty="0" err="1" smtClean="0"/>
              <a:t>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29547" y="2383597"/>
            <a:ext cx="4044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accent2"/>
                </a:solidFill>
              </a:rPr>
              <a:t>Sejrup</a:t>
            </a:r>
            <a:r>
              <a:rPr lang="en-US" sz="1400" dirty="0" smtClean="0">
                <a:solidFill>
                  <a:schemeClr val="accent2"/>
                </a:solidFill>
              </a:rPr>
              <a:t> et al., 2011: P1003 </a:t>
            </a:r>
            <a:r>
              <a:rPr lang="en-US" sz="1400" dirty="0" smtClean="0">
                <a:solidFill>
                  <a:schemeClr val="accent2"/>
                </a:solidFill>
                <a:latin typeface="Symbol" charset="2"/>
                <a:cs typeface="Symbol" charset="2"/>
              </a:rPr>
              <a:t>d</a:t>
            </a:r>
            <a:r>
              <a:rPr lang="en-US" sz="1400" baseline="30000" dirty="0" smtClean="0">
                <a:solidFill>
                  <a:schemeClr val="accent2"/>
                </a:solidFill>
              </a:rPr>
              <a:t>18</a:t>
            </a:r>
            <a:r>
              <a:rPr lang="en-US" sz="1400" dirty="0" smtClean="0">
                <a:solidFill>
                  <a:schemeClr val="accent2"/>
                </a:solidFill>
              </a:rPr>
              <a:t>O </a:t>
            </a:r>
            <a:r>
              <a:rPr lang="en-US" sz="1400" b="1" dirty="0" smtClean="0">
                <a:solidFill>
                  <a:schemeClr val="accent2"/>
                </a:solidFill>
              </a:rPr>
              <a:t>Mid-Norwegian Slope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7899" y="4550979"/>
            <a:ext cx="4498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3"/>
                </a:solidFill>
              </a:rPr>
              <a:t>Richter et al., 2009: ENAM9606, NAC, Mg/</a:t>
            </a:r>
            <a:r>
              <a:rPr lang="en-US" sz="1400" dirty="0" err="1" smtClean="0">
                <a:solidFill>
                  <a:schemeClr val="accent3"/>
                </a:solidFill>
              </a:rPr>
              <a:t>Ca</a:t>
            </a:r>
            <a:r>
              <a:rPr lang="en-US" sz="1400" dirty="0" smtClean="0">
                <a:solidFill>
                  <a:schemeClr val="accent3"/>
                </a:solidFill>
              </a:rPr>
              <a:t> SST, </a:t>
            </a:r>
            <a:r>
              <a:rPr lang="en-US" sz="1400" b="1" dirty="0" err="1" smtClean="0">
                <a:solidFill>
                  <a:schemeClr val="accent3"/>
                </a:solidFill>
              </a:rPr>
              <a:t>Feni</a:t>
            </a:r>
            <a:r>
              <a:rPr lang="en-US" sz="1400" b="1" dirty="0" smtClean="0">
                <a:solidFill>
                  <a:schemeClr val="accent3"/>
                </a:solidFill>
              </a:rPr>
              <a:t> Drift  </a:t>
            </a:r>
            <a:endParaRPr lang="en-US" sz="14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537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262" y="2871790"/>
            <a:ext cx="5258405" cy="3986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19" y="134638"/>
            <a:ext cx="4076700" cy="2870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27705" y="3004838"/>
            <a:ext cx="522385" cy="365162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9119" y="4035309"/>
            <a:ext cx="33245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Cold winter temps (?) during 18-19</a:t>
            </a:r>
            <a:r>
              <a:rPr lang="en-US" baseline="30000" dirty="0" smtClean="0"/>
              <a:t>th</a:t>
            </a:r>
            <a:r>
              <a:rPr lang="en-US" dirty="0" smtClean="0"/>
              <a:t> centuries from ice core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baseline="30000" dirty="0" smtClean="0">
                <a:latin typeface="Symbol" charset="2"/>
                <a:cs typeface="Symbol" charset="2"/>
              </a:rPr>
              <a:t>18</a:t>
            </a:r>
            <a:r>
              <a:rPr lang="en-US" dirty="0" smtClean="0">
                <a:latin typeface="Symbol" charset="2"/>
                <a:cs typeface="Symbol" charset="2"/>
              </a:rPr>
              <a:t>O</a:t>
            </a:r>
          </a:p>
          <a:p>
            <a:endParaRPr lang="en-US" dirty="0">
              <a:latin typeface="Symbol" charset="2"/>
              <a:cs typeface="Symbol" charset="2"/>
            </a:endParaRPr>
          </a:p>
          <a:p>
            <a:r>
              <a:rPr lang="en-US" dirty="0" smtClean="0">
                <a:latin typeface="Calibri"/>
                <a:cs typeface="Calibri"/>
              </a:rPr>
              <a:t>Could also be due to increased winter season </a:t>
            </a:r>
            <a:r>
              <a:rPr lang="en-US" dirty="0" err="1" smtClean="0">
                <a:latin typeface="Calibri"/>
                <a:cs typeface="Calibri"/>
              </a:rPr>
              <a:t>precip</a:t>
            </a:r>
            <a:r>
              <a:rPr lang="en-US" dirty="0" smtClean="0">
                <a:latin typeface="Calibri"/>
                <a:cs typeface="Calibri"/>
              </a:rPr>
              <a:t>?</a:t>
            </a:r>
          </a:p>
          <a:p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20814" y="134638"/>
            <a:ext cx="22818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Divine et al., 2011</a:t>
            </a:r>
          </a:p>
          <a:p>
            <a:r>
              <a:rPr lang="en-US" sz="1600" dirty="0" err="1" smtClean="0"/>
              <a:t>Lomonosovfonna</a:t>
            </a:r>
            <a:r>
              <a:rPr lang="en-US" sz="1600" dirty="0" smtClean="0"/>
              <a:t> Ice Cap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86699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343" y="1790094"/>
            <a:ext cx="4092930" cy="33562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955182" y="6488668"/>
            <a:ext cx="1061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</a:t>
            </a:r>
            <a:r>
              <a:rPr lang="en-US" dirty="0" err="1" smtClean="0"/>
              <a:t>hoi.edu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681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4978683"/>
              </p:ext>
            </p:extLst>
          </p:nvPr>
        </p:nvGraphicFramePr>
        <p:xfrm>
          <a:off x="1699532" y="1672925"/>
          <a:ext cx="5740400" cy="3174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684761" y="6120191"/>
            <a:ext cx="3318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Instrumental Data, </a:t>
            </a:r>
            <a:r>
              <a:rPr lang="en-US" dirty="0" err="1" smtClean="0"/>
              <a:t>Longyearbyen</a:t>
            </a:r>
            <a:endParaRPr lang="en-US" dirty="0" smtClean="0"/>
          </a:p>
          <a:p>
            <a:r>
              <a:rPr lang="en-US" dirty="0" err="1" smtClean="0"/>
              <a:t>Nordli</a:t>
            </a:r>
            <a:r>
              <a:rPr lang="en-US" dirty="0" smtClean="0"/>
              <a:t>,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968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9580"/>
            <a:ext cx="8229600" cy="8509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/>
              <a:t>U</a:t>
            </a:r>
            <a:r>
              <a:rPr lang="en-US" sz="4000" baseline="30000" dirty="0" smtClean="0"/>
              <a:t>K</a:t>
            </a:r>
            <a:r>
              <a:rPr lang="en-US" sz="4000" baseline="-25000" dirty="0" smtClean="0"/>
              <a:t>37</a:t>
            </a:r>
            <a:r>
              <a:rPr lang="en-US" sz="4000" dirty="0" smtClean="0"/>
              <a:t> calibrations from lakes</a:t>
            </a:r>
            <a:endParaRPr lang="en-US" sz="4000" dirty="0"/>
          </a:p>
        </p:txBody>
      </p:sp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307588" y="1025864"/>
          <a:ext cx="8569417" cy="5832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6" name="Straight Connector 15"/>
          <p:cNvCxnSpPr/>
          <p:nvPr/>
        </p:nvCxnSpPr>
        <p:spPr>
          <a:xfrm>
            <a:off x="0" y="677862"/>
            <a:ext cx="8686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802392" y="2679700"/>
            <a:ext cx="1884408" cy="520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392" y="3954632"/>
            <a:ext cx="1884408" cy="1728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02392" y="3699143"/>
            <a:ext cx="232890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D’Andrea et al, in press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02393" y="2717800"/>
            <a:ext cx="180820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D’Andrea et al, 2011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3144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alized calib with svalbard.jpg"/>
          <p:cNvPicPr>
            <a:picLocks noChangeAspect="1"/>
          </p:cNvPicPr>
          <p:nvPr/>
        </p:nvPicPr>
        <p:blipFill>
          <a:blip r:embed="rId2"/>
          <a:srcRect r="18357"/>
          <a:stretch>
            <a:fillRect/>
          </a:stretch>
        </p:blipFill>
        <p:spPr>
          <a:xfrm>
            <a:off x="46464" y="1216405"/>
            <a:ext cx="6195384" cy="51765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63056" y="1974824"/>
            <a:ext cx="31809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- Can quantify past temperatures relative to a reference period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buFontTx/>
              <a:buChar char="-"/>
            </a:pPr>
            <a:r>
              <a:rPr lang="en-US" sz="2400" dirty="0" smtClean="0"/>
              <a:t> Additional calibrations will provide further validation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248" y="-6614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Common temp sensitivity?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6584997" y="278816"/>
            <a:ext cx="2194731" cy="1200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T = 32.0 (U</a:t>
            </a:r>
            <a:r>
              <a:rPr lang="en-US" sz="2400" baseline="30000" dirty="0" smtClean="0">
                <a:latin typeface="Arial"/>
                <a:cs typeface="Arial"/>
              </a:rPr>
              <a:t>K</a:t>
            </a:r>
            <a:r>
              <a:rPr lang="en-US" sz="2400" baseline="-25000" dirty="0" smtClean="0">
                <a:latin typeface="Arial"/>
                <a:cs typeface="Arial"/>
              </a:rPr>
              <a:t>37</a:t>
            </a:r>
            <a:r>
              <a:rPr lang="en-US" sz="2400" dirty="0" smtClean="0">
                <a:latin typeface="Arial"/>
                <a:cs typeface="Arial"/>
              </a:rPr>
              <a:t>)</a:t>
            </a:r>
          </a:p>
          <a:p>
            <a:r>
              <a:rPr lang="en-US" sz="2400" dirty="0" smtClean="0">
                <a:latin typeface="Arial"/>
                <a:cs typeface="Arial"/>
              </a:rPr>
              <a:t>R</a:t>
            </a:r>
            <a:r>
              <a:rPr lang="en-US" sz="2400" baseline="30000" dirty="0" smtClean="0">
                <a:latin typeface="Arial"/>
                <a:cs typeface="Arial"/>
              </a:rPr>
              <a:t>2</a:t>
            </a:r>
            <a:r>
              <a:rPr lang="en-US" sz="2400" dirty="0" smtClean="0">
                <a:latin typeface="Arial"/>
                <a:cs typeface="Arial"/>
              </a:rPr>
              <a:t> = 0.79</a:t>
            </a:r>
          </a:p>
          <a:p>
            <a:r>
              <a:rPr lang="en-US" sz="2400" dirty="0" smtClean="0">
                <a:latin typeface="Arial"/>
                <a:cs typeface="Arial"/>
              </a:rPr>
              <a:t>N = 98</a:t>
            </a:r>
          </a:p>
        </p:txBody>
      </p:sp>
    </p:spTree>
    <p:extLst>
      <p:ext uri="{BB962C8B-B14F-4D97-AF65-F5344CB8AC3E}">
        <p14:creationId xmlns:p14="http://schemas.microsoft.com/office/powerpoint/2010/main" val="4090929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7638"/>
            <a:ext cx="5845175" cy="414337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2"/>
                </a:solidFill>
              </a:rPr>
              <a:t>Alkenone thermometry</a:t>
            </a:r>
          </a:p>
        </p:txBody>
      </p:sp>
      <p:graphicFrame>
        <p:nvGraphicFramePr>
          <p:cNvPr id="104454" name="Object 6"/>
          <p:cNvGraphicFramePr>
            <a:graphicFrameLocks noGrp="1" noChangeAspect="1"/>
          </p:cNvGraphicFramePr>
          <p:nvPr>
            <p:ph idx="4294967295"/>
          </p:nvPr>
        </p:nvGraphicFramePr>
        <p:xfrm>
          <a:off x="4661248" y="1139108"/>
          <a:ext cx="4405312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Equation" r:id="rId4" imgW="1638000" imgH="419040" progId="Equation.3">
                  <p:embed/>
                </p:oleObj>
              </mc:Choice>
              <mc:Fallback>
                <p:oleObj name="Equation" r:id="rId4" imgW="16380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1248" y="1139108"/>
                        <a:ext cx="4405312" cy="11271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52" name="Line 4"/>
          <p:cNvSpPr>
            <a:spLocks noChangeShapeType="1"/>
          </p:cNvSpPr>
          <p:nvPr/>
        </p:nvSpPr>
        <p:spPr bwMode="auto">
          <a:xfrm flipV="1">
            <a:off x="1325563" y="32893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4453" name="Freeform 5"/>
          <p:cNvSpPr>
            <a:spLocks/>
          </p:cNvSpPr>
          <p:nvPr/>
        </p:nvSpPr>
        <p:spPr bwMode="auto">
          <a:xfrm>
            <a:off x="808038" y="849313"/>
            <a:ext cx="3644900" cy="2393950"/>
          </a:xfrm>
          <a:custGeom>
            <a:avLst/>
            <a:gdLst/>
            <a:ahLst/>
            <a:cxnLst>
              <a:cxn ang="0">
                <a:pos x="6" y="183"/>
              </a:cxn>
              <a:cxn ang="0">
                <a:pos x="12" y="183"/>
              </a:cxn>
              <a:cxn ang="0">
                <a:pos x="18" y="180"/>
              </a:cxn>
              <a:cxn ang="0">
                <a:pos x="24" y="181"/>
              </a:cxn>
              <a:cxn ang="0">
                <a:pos x="30" y="169"/>
              </a:cxn>
              <a:cxn ang="0">
                <a:pos x="35" y="18"/>
              </a:cxn>
              <a:cxn ang="0">
                <a:pos x="41" y="175"/>
              </a:cxn>
              <a:cxn ang="0">
                <a:pos x="47" y="172"/>
              </a:cxn>
              <a:cxn ang="0">
                <a:pos x="53" y="114"/>
              </a:cxn>
              <a:cxn ang="0">
                <a:pos x="59" y="178"/>
              </a:cxn>
              <a:cxn ang="0">
                <a:pos x="65" y="182"/>
              </a:cxn>
              <a:cxn ang="0">
                <a:pos x="71" y="176"/>
              </a:cxn>
              <a:cxn ang="0">
                <a:pos x="77" y="182"/>
              </a:cxn>
              <a:cxn ang="0">
                <a:pos x="83" y="183"/>
              </a:cxn>
              <a:cxn ang="0">
                <a:pos x="89" y="183"/>
              </a:cxn>
              <a:cxn ang="0">
                <a:pos x="94" y="183"/>
              </a:cxn>
              <a:cxn ang="0">
                <a:pos x="100" y="183"/>
              </a:cxn>
              <a:cxn ang="0">
                <a:pos x="106" y="183"/>
              </a:cxn>
              <a:cxn ang="0">
                <a:pos x="112" y="183"/>
              </a:cxn>
              <a:cxn ang="0">
                <a:pos x="118" y="183"/>
              </a:cxn>
              <a:cxn ang="0">
                <a:pos x="124" y="183"/>
              </a:cxn>
              <a:cxn ang="0">
                <a:pos x="130" y="181"/>
              </a:cxn>
              <a:cxn ang="0">
                <a:pos x="136" y="181"/>
              </a:cxn>
              <a:cxn ang="0">
                <a:pos x="142" y="172"/>
              </a:cxn>
              <a:cxn ang="0">
                <a:pos x="148" y="79"/>
              </a:cxn>
              <a:cxn ang="0">
                <a:pos x="153" y="155"/>
              </a:cxn>
              <a:cxn ang="0">
                <a:pos x="159" y="178"/>
              </a:cxn>
              <a:cxn ang="0">
                <a:pos x="165" y="165"/>
              </a:cxn>
              <a:cxn ang="0">
                <a:pos x="171" y="123"/>
              </a:cxn>
              <a:cxn ang="0">
                <a:pos x="177" y="167"/>
              </a:cxn>
              <a:cxn ang="0">
                <a:pos x="183" y="180"/>
              </a:cxn>
              <a:cxn ang="0">
                <a:pos x="189" y="177"/>
              </a:cxn>
              <a:cxn ang="0">
                <a:pos x="195" y="179"/>
              </a:cxn>
              <a:cxn ang="0">
                <a:pos x="201" y="182"/>
              </a:cxn>
              <a:cxn ang="0">
                <a:pos x="207" y="183"/>
              </a:cxn>
              <a:cxn ang="0">
                <a:pos x="212" y="183"/>
              </a:cxn>
              <a:cxn ang="0">
                <a:pos x="218" y="183"/>
              </a:cxn>
              <a:cxn ang="0">
                <a:pos x="224" y="183"/>
              </a:cxn>
              <a:cxn ang="0">
                <a:pos x="230" y="183"/>
              </a:cxn>
              <a:cxn ang="0">
                <a:pos x="236" y="183"/>
              </a:cxn>
              <a:cxn ang="0">
                <a:pos x="242" y="183"/>
              </a:cxn>
              <a:cxn ang="0">
                <a:pos x="248" y="183"/>
              </a:cxn>
              <a:cxn ang="0">
                <a:pos x="254" y="183"/>
              </a:cxn>
              <a:cxn ang="0">
                <a:pos x="260" y="183"/>
              </a:cxn>
              <a:cxn ang="0">
                <a:pos x="266" y="182"/>
              </a:cxn>
              <a:cxn ang="0">
                <a:pos x="271" y="178"/>
              </a:cxn>
              <a:cxn ang="0">
                <a:pos x="277" y="176"/>
              </a:cxn>
              <a:cxn ang="0">
                <a:pos x="283" y="183"/>
              </a:cxn>
              <a:cxn ang="0">
                <a:pos x="289" y="182"/>
              </a:cxn>
              <a:cxn ang="0">
                <a:pos x="295" y="174"/>
              </a:cxn>
              <a:cxn ang="0">
                <a:pos x="301" y="179"/>
              </a:cxn>
              <a:cxn ang="0">
                <a:pos x="307" y="182"/>
              </a:cxn>
              <a:cxn ang="0">
                <a:pos x="313" y="183"/>
              </a:cxn>
              <a:cxn ang="0">
                <a:pos x="319" y="180"/>
              </a:cxn>
              <a:cxn ang="0">
                <a:pos x="325" y="182"/>
              </a:cxn>
              <a:cxn ang="0">
                <a:pos x="330" y="183"/>
              </a:cxn>
              <a:cxn ang="0">
                <a:pos x="336" y="183"/>
              </a:cxn>
              <a:cxn ang="0">
                <a:pos x="342" y="183"/>
              </a:cxn>
              <a:cxn ang="0">
                <a:pos x="348" y="183"/>
              </a:cxn>
              <a:cxn ang="0">
                <a:pos x="354" y="183"/>
              </a:cxn>
              <a:cxn ang="0">
                <a:pos x="360" y="183"/>
              </a:cxn>
              <a:cxn ang="0">
                <a:pos x="366" y="183"/>
              </a:cxn>
            </a:cxnLst>
            <a:rect l="0" t="0" r="r" b="b"/>
            <a:pathLst>
              <a:path w="369" h="183">
                <a:moveTo>
                  <a:pt x="0" y="183"/>
                </a:moveTo>
                <a:lnTo>
                  <a:pt x="0" y="183"/>
                </a:lnTo>
                <a:lnTo>
                  <a:pt x="1" y="183"/>
                </a:lnTo>
                <a:lnTo>
                  <a:pt x="1" y="183"/>
                </a:lnTo>
                <a:lnTo>
                  <a:pt x="1" y="183"/>
                </a:lnTo>
                <a:lnTo>
                  <a:pt x="1" y="183"/>
                </a:lnTo>
                <a:lnTo>
                  <a:pt x="1" y="183"/>
                </a:lnTo>
                <a:lnTo>
                  <a:pt x="1" y="183"/>
                </a:lnTo>
                <a:lnTo>
                  <a:pt x="2" y="183"/>
                </a:lnTo>
                <a:lnTo>
                  <a:pt x="2" y="183"/>
                </a:lnTo>
                <a:lnTo>
                  <a:pt x="2" y="183"/>
                </a:lnTo>
                <a:lnTo>
                  <a:pt x="2" y="183"/>
                </a:lnTo>
                <a:lnTo>
                  <a:pt x="2" y="183"/>
                </a:lnTo>
                <a:lnTo>
                  <a:pt x="3" y="183"/>
                </a:lnTo>
                <a:lnTo>
                  <a:pt x="3" y="183"/>
                </a:lnTo>
                <a:lnTo>
                  <a:pt x="3" y="183"/>
                </a:lnTo>
                <a:lnTo>
                  <a:pt x="3" y="183"/>
                </a:lnTo>
                <a:lnTo>
                  <a:pt x="3" y="183"/>
                </a:lnTo>
                <a:lnTo>
                  <a:pt x="4" y="183"/>
                </a:lnTo>
                <a:lnTo>
                  <a:pt x="4" y="183"/>
                </a:lnTo>
                <a:lnTo>
                  <a:pt x="4" y="183"/>
                </a:lnTo>
                <a:lnTo>
                  <a:pt x="4" y="183"/>
                </a:lnTo>
                <a:lnTo>
                  <a:pt x="4" y="183"/>
                </a:lnTo>
                <a:lnTo>
                  <a:pt x="4" y="183"/>
                </a:lnTo>
                <a:lnTo>
                  <a:pt x="5" y="183"/>
                </a:lnTo>
                <a:lnTo>
                  <a:pt x="5" y="183"/>
                </a:lnTo>
                <a:lnTo>
                  <a:pt x="5" y="183"/>
                </a:lnTo>
                <a:lnTo>
                  <a:pt x="5" y="183"/>
                </a:lnTo>
                <a:lnTo>
                  <a:pt x="5" y="183"/>
                </a:lnTo>
                <a:lnTo>
                  <a:pt x="6" y="183"/>
                </a:lnTo>
                <a:lnTo>
                  <a:pt x="6" y="183"/>
                </a:lnTo>
                <a:lnTo>
                  <a:pt x="6" y="183"/>
                </a:lnTo>
                <a:lnTo>
                  <a:pt x="6" y="183"/>
                </a:lnTo>
                <a:lnTo>
                  <a:pt x="6" y="183"/>
                </a:lnTo>
                <a:lnTo>
                  <a:pt x="6" y="183"/>
                </a:lnTo>
                <a:lnTo>
                  <a:pt x="7" y="183"/>
                </a:lnTo>
                <a:lnTo>
                  <a:pt x="7" y="183"/>
                </a:lnTo>
                <a:lnTo>
                  <a:pt x="7" y="183"/>
                </a:lnTo>
                <a:lnTo>
                  <a:pt x="7" y="183"/>
                </a:lnTo>
                <a:lnTo>
                  <a:pt x="7" y="183"/>
                </a:lnTo>
                <a:lnTo>
                  <a:pt x="8" y="183"/>
                </a:lnTo>
                <a:lnTo>
                  <a:pt x="8" y="183"/>
                </a:lnTo>
                <a:lnTo>
                  <a:pt x="8" y="183"/>
                </a:lnTo>
                <a:lnTo>
                  <a:pt x="8" y="183"/>
                </a:lnTo>
                <a:lnTo>
                  <a:pt x="8" y="183"/>
                </a:lnTo>
                <a:lnTo>
                  <a:pt x="8" y="183"/>
                </a:lnTo>
                <a:lnTo>
                  <a:pt x="9" y="183"/>
                </a:lnTo>
                <a:lnTo>
                  <a:pt x="9" y="183"/>
                </a:lnTo>
                <a:lnTo>
                  <a:pt x="9" y="183"/>
                </a:lnTo>
                <a:lnTo>
                  <a:pt x="9" y="183"/>
                </a:lnTo>
                <a:lnTo>
                  <a:pt x="9" y="183"/>
                </a:lnTo>
                <a:lnTo>
                  <a:pt x="10" y="183"/>
                </a:lnTo>
                <a:lnTo>
                  <a:pt x="10" y="183"/>
                </a:lnTo>
                <a:lnTo>
                  <a:pt x="10" y="183"/>
                </a:lnTo>
                <a:lnTo>
                  <a:pt x="10" y="183"/>
                </a:lnTo>
                <a:lnTo>
                  <a:pt x="10" y="183"/>
                </a:lnTo>
                <a:lnTo>
                  <a:pt x="11" y="183"/>
                </a:lnTo>
                <a:lnTo>
                  <a:pt x="11" y="183"/>
                </a:lnTo>
                <a:lnTo>
                  <a:pt x="11" y="183"/>
                </a:lnTo>
                <a:lnTo>
                  <a:pt x="11" y="183"/>
                </a:lnTo>
                <a:lnTo>
                  <a:pt x="11" y="183"/>
                </a:lnTo>
                <a:lnTo>
                  <a:pt x="11" y="183"/>
                </a:lnTo>
                <a:lnTo>
                  <a:pt x="12" y="183"/>
                </a:lnTo>
                <a:lnTo>
                  <a:pt x="12" y="183"/>
                </a:lnTo>
                <a:lnTo>
                  <a:pt x="12" y="183"/>
                </a:lnTo>
                <a:lnTo>
                  <a:pt x="12" y="183"/>
                </a:lnTo>
                <a:lnTo>
                  <a:pt x="12" y="183"/>
                </a:lnTo>
                <a:lnTo>
                  <a:pt x="13" y="183"/>
                </a:lnTo>
                <a:lnTo>
                  <a:pt x="13" y="183"/>
                </a:lnTo>
                <a:lnTo>
                  <a:pt x="13" y="183"/>
                </a:lnTo>
                <a:lnTo>
                  <a:pt x="13" y="183"/>
                </a:lnTo>
                <a:lnTo>
                  <a:pt x="13" y="183"/>
                </a:lnTo>
                <a:lnTo>
                  <a:pt x="13" y="183"/>
                </a:lnTo>
                <a:lnTo>
                  <a:pt x="14" y="182"/>
                </a:lnTo>
                <a:lnTo>
                  <a:pt x="14" y="182"/>
                </a:lnTo>
                <a:lnTo>
                  <a:pt x="14" y="182"/>
                </a:lnTo>
                <a:lnTo>
                  <a:pt x="14" y="182"/>
                </a:lnTo>
                <a:lnTo>
                  <a:pt x="14" y="182"/>
                </a:lnTo>
                <a:lnTo>
                  <a:pt x="15" y="182"/>
                </a:lnTo>
                <a:lnTo>
                  <a:pt x="15" y="182"/>
                </a:lnTo>
                <a:lnTo>
                  <a:pt x="15" y="182"/>
                </a:lnTo>
                <a:lnTo>
                  <a:pt x="15" y="181"/>
                </a:lnTo>
                <a:lnTo>
                  <a:pt x="15" y="181"/>
                </a:lnTo>
                <a:lnTo>
                  <a:pt x="15" y="181"/>
                </a:lnTo>
                <a:lnTo>
                  <a:pt x="16" y="181"/>
                </a:lnTo>
                <a:lnTo>
                  <a:pt x="16" y="181"/>
                </a:lnTo>
                <a:lnTo>
                  <a:pt x="16" y="181"/>
                </a:lnTo>
                <a:lnTo>
                  <a:pt x="16" y="181"/>
                </a:lnTo>
                <a:lnTo>
                  <a:pt x="16" y="180"/>
                </a:lnTo>
                <a:lnTo>
                  <a:pt x="17" y="180"/>
                </a:lnTo>
                <a:lnTo>
                  <a:pt x="17" y="180"/>
                </a:lnTo>
                <a:lnTo>
                  <a:pt x="17" y="180"/>
                </a:lnTo>
                <a:lnTo>
                  <a:pt x="17" y="180"/>
                </a:lnTo>
                <a:lnTo>
                  <a:pt x="17" y="180"/>
                </a:lnTo>
                <a:lnTo>
                  <a:pt x="18" y="180"/>
                </a:lnTo>
                <a:lnTo>
                  <a:pt x="18" y="180"/>
                </a:lnTo>
                <a:lnTo>
                  <a:pt x="18" y="180"/>
                </a:lnTo>
                <a:lnTo>
                  <a:pt x="18" y="180"/>
                </a:lnTo>
                <a:lnTo>
                  <a:pt x="18" y="180"/>
                </a:lnTo>
                <a:lnTo>
                  <a:pt x="18" y="180"/>
                </a:lnTo>
                <a:lnTo>
                  <a:pt x="19" y="180"/>
                </a:lnTo>
                <a:lnTo>
                  <a:pt x="19" y="180"/>
                </a:lnTo>
                <a:lnTo>
                  <a:pt x="19" y="180"/>
                </a:lnTo>
                <a:lnTo>
                  <a:pt x="19" y="180"/>
                </a:lnTo>
                <a:lnTo>
                  <a:pt x="19" y="180"/>
                </a:lnTo>
                <a:lnTo>
                  <a:pt x="20" y="180"/>
                </a:lnTo>
                <a:lnTo>
                  <a:pt x="20" y="180"/>
                </a:lnTo>
                <a:lnTo>
                  <a:pt x="20" y="180"/>
                </a:lnTo>
                <a:lnTo>
                  <a:pt x="20" y="181"/>
                </a:lnTo>
                <a:lnTo>
                  <a:pt x="20" y="181"/>
                </a:lnTo>
                <a:lnTo>
                  <a:pt x="20" y="181"/>
                </a:lnTo>
                <a:lnTo>
                  <a:pt x="21" y="181"/>
                </a:lnTo>
                <a:lnTo>
                  <a:pt x="21" y="181"/>
                </a:lnTo>
                <a:lnTo>
                  <a:pt x="21" y="181"/>
                </a:lnTo>
                <a:lnTo>
                  <a:pt x="21" y="181"/>
                </a:lnTo>
                <a:lnTo>
                  <a:pt x="21" y="181"/>
                </a:lnTo>
                <a:lnTo>
                  <a:pt x="22" y="181"/>
                </a:lnTo>
                <a:lnTo>
                  <a:pt x="22" y="181"/>
                </a:lnTo>
                <a:lnTo>
                  <a:pt x="22" y="181"/>
                </a:lnTo>
                <a:lnTo>
                  <a:pt x="22" y="181"/>
                </a:lnTo>
                <a:lnTo>
                  <a:pt x="22" y="181"/>
                </a:lnTo>
                <a:lnTo>
                  <a:pt x="22" y="182"/>
                </a:lnTo>
                <a:lnTo>
                  <a:pt x="23" y="182"/>
                </a:lnTo>
                <a:lnTo>
                  <a:pt x="23" y="182"/>
                </a:lnTo>
                <a:lnTo>
                  <a:pt x="23" y="182"/>
                </a:lnTo>
                <a:lnTo>
                  <a:pt x="23" y="182"/>
                </a:lnTo>
                <a:lnTo>
                  <a:pt x="23" y="181"/>
                </a:lnTo>
                <a:lnTo>
                  <a:pt x="24" y="181"/>
                </a:lnTo>
                <a:lnTo>
                  <a:pt x="24" y="181"/>
                </a:lnTo>
                <a:lnTo>
                  <a:pt x="24" y="181"/>
                </a:lnTo>
                <a:lnTo>
                  <a:pt x="24" y="181"/>
                </a:lnTo>
                <a:lnTo>
                  <a:pt x="24" y="181"/>
                </a:lnTo>
                <a:lnTo>
                  <a:pt x="25" y="181"/>
                </a:lnTo>
                <a:lnTo>
                  <a:pt x="25" y="181"/>
                </a:lnTo>
                <a:lnTo>
                  <a:pt x="25" y="181"/>
                </a:lnTo>
                <a:lnTo>
                  <a:pt x="25" y="181"/>
                </a:lnTo>
                <a:lnTo>
                  <a:pt x="25" y="181"/>
                </a:lnTo>
                <a:lnTo>
                  <a:pt x="25" y="180"/>
                </a:lnTo>
                <a:lnTo>
                  <a:pt x="26" y="180"/>
                </a:lnTo>
                <a:lnTo>
                  <a:pt x="26" y="180"/>
                </a:lnTo>
                <a:lnTo>
                  <a:pt x="26" y="180"/>
                </a:lnTo>
                <a:lnTo>
                  <a:pt x="26" y="180"/>
                </a:lnTo>
                <a:lnTo>
                  <a:pt x="26" y="180"/>
                </a:lnTo>
                <a:lnTo>
                  <a:pt x="27" y="179"/>
                </a:lnTo>
                <a:lnTo>
                  <a:pt x="27" y="179"/>
                </a:lnTo>
                <a:lnTo>
                  <a:pt x="27" y="179"/>
                </a:lnTo>
                <a:lnTo>
                  <a:pt x="27" y="179"/>
                </a:lnTo>
                <a:lnTo>
                  <a:pt x="27" y="178"/>
                </a:lnTo>
                <a:lnTo>
                  <a:pt x="27" y="178"/>
                </a:lnTo>
                <a:lnTo>
                  <a:pt x="28" y="178"/>
                </a:lnTo>
                <a:lnTo>
                  <a:pt x="28" y="177"/>
                </a:lnTo>
                <a:lnTo>
                  <a:pt x="28" y="177"/>
                </a:lnTo>
                <a:lnTo>
                  <a:pt x="28" y="176"/>
                </a:lnTo>
                <a:lnTo>
                  <a:pt x="28" y="176"/>
                </a:lnTo>
                <a:lnTo>
                  <a:pt x="29" y="175"/>
                </a:lnTo>
                <a:lnTo>
                  <a:pt x="29" y="174"/>
                </a:lnTo>
                <a:lnTo>
                  <a:pt x="29" y="173"/>
                </a:lnTo>
                <a:lnTo>
                  <a:pt x="29" y="172"/>
                </a:lnTo>
                <a:lnTo>
                  <a:pt x="29" y="171"/>
                </a:lnTo>
                <a:lnTo>
                  <a:pt x="30" y="169"/>
                </a:lnTo>
                <a:lnTo>
                  <a:pt x="30" y="168"/>
                </a:lnTo>
                <a:lnTo>
                  <a:pt x="30" y="166"/>
                </a:lnTo>
                <a:lnTo>
                  <a:pt x="30" y="164"/>
                </a:lnTo>
                <a:lnTo>
                  <a:pt x="30" y="162"/>
                </a:lnTo>
                <a:lnTo>
                  <a:pt x="30" y="160"/>
                </a:lnTo>
                <a:lnTo>
                  <a:pt x="31" y="157"/>
                </a:lnTo>
                <a:lnTo>
                  <a:pt x="31" y="155"/>
                </a:lnTo>
                <a:lnTo>
                  <a:pt x="31" y="152"/>
                </a:lnTo>
                <a:lnTo>
                  <a:pt x="31" y="149"/>
                </a:lnTo>
                <a:lnTo>
                  <a:pt x="31" y="145"/>
                </a:lnTo>
                <a:lnTo>
                  <a:pt x="32" y="142"/>
                </a:lnTo>
                <a:lnTo>
                  <a:pt x="32" y="137"/>
                </a:lnTo>
                <a:lnTo>
                  <a:pt x="32" y="133"/>
                </a:lnTo>
                <a:lnTo>
                  <a:pt x="32" y="127"/>
                </a:lnTo>
                <a:lnTo>
                  <a:pt x="32" y="122"/>
                </a:lnTo>
                <a:lnTo>
                  <a:pt x="32" y="117"/>
                </a:lnTo>
                <a:lnTo>
                  <a:pt x="33" y="113"/>
                </a:lnTo>
                <a:lnTo>
                  <a:pt x="33" y="109"/>
                </a:lnTo>
                <a:lnTo>
                  <a:pt x="33" y="104"/>
                </a:lnTo>
                <a:lnTo>
                  <a:pt x="33" y="99"/>
                </a:lnTo>
                <a:lnTo>
                  <a:pt x="33" y="93"/>
                </a:lnTo>
                <a:lnTo>
                  <a:pt x="34" y="87"/>
                </a:lnTo>
                <a:lnTo>
                  <a:pt x="34" y="81"/>
                </a:lnTo>
                <a:lnTo>
                  <a:pt x="34" y="74"/>
                </a:lnTo>
                <a:lnTo>
                  <a:pt x="34" y="67"/>
                </a:lnTo>
                <a:lnTo>
                  <a:pt x="34" y="59"/>
                </a:lnTo>
                <a:lnTo>
                  <a:pt x="34" y="51"/>
                </a:lnTo>
                <a:lnTo>
                  <a:pt x="35" y="44"/>
                </a:lnTo>
                <a:lnTo>
                  <a:pt x="35" y="38"/>
                </a:lnTo>
                <a:lnTo>
                  <a:pt x="35" y="32"/>
                </a:lnTo>
                <a:lnTo>
                  <a:pt x="35" y="25"/>
                </a:lnTo>
                <a:lnTo>
                  <a:pt x="35" y="18"/>
                </a:lnTo>
                <a:lnTo>
                  <a:pt x="36" y="13"/>
                </a:lnTo>
                <a:lnTo>
                  <a:pt x="36" y="10"/>
                </a:lnTo>
                <a:lnTo>
                  <a:pt x="36" y="8"/>
                </a:lnTo>
                <a:lnTo>
                  <a:pt x="36" y="5"/>
                </a:lnTo>
                <a:lnTo>
                  <a:pt x="36" y="3"/>
                </a:lnTo>
                <a:lnTo>
                  <a:pt x="37" y="1"/>
                </a:lnTo>
                <a:lnTo>
                  <a:pt x="37" y="0"/>
                </a:lnTo>
                <a:lnTo>
                  <a:pt x="37" y="0"/>
                </a:lnTo>
                <a:lnTo>
                  <a:pt x="37" y="0"/>
                </a:lnTo>
                <a:lnTo>
                  <a:pt x="37" y="2"/>
                </a:lnTo>
                <a:lnTo>
                  <a:pt x="37" y="6"/>
                </a:lnTo>
                <a:lnTo>
                  <a:pt x="38" y="13"/>
                </a:lnTo>
                <a:lnTo>
                  <a:pt x="38" y="22"/>
                </a:lnTo>
                <a:lnTo>
                  <a:pt x="38" y="32"/>
                </a:lnTo>
                <a:lnTo>
                  <a:pt x="38" y="43"/>
                </a:lnTo>
                <a:lnTo>
                  <a:pt x="38" y="55"/>
                </a:lnTo>
                <a:lnTo>
                  <a:pt x="39" y="67"/>
                </a:lnTo>
                <a:lnTo>
                  <a:pt x="39" y="81"/>
                </a:lnTo>
                <a:lnTo>
                  <a:pt x="39" y="95"/>
                </a:lnTo>
                <a:lnTo>
                  <a:pt x="39" y="107"/>
                </a:lnTo>
                <a:lnTo>
                  <a:pt x="39" y="119"/>
                </a:lnTo>
                <a:lnTo>
                  <a:pt x="39" y="129"/>
                </a:lnTo>
                <a:lnTo>
                  <a:pt x="40" y="138"/>
                </a:lnTo>
                <a:lnTo>
                  <a:pt x="40" y="145"/>
                </a:lnTo>
                <a:lnTo>
                  <a:pt x="40" y="152"/>
                </a:lnTo>
                <a:lnTo>
                  <a:pt x="40" y="157"/>
                </a:lnTo>
                <a:lnTo>
                  <a:pt x="40" y="162"/>
                </a:lnTo>
                <a:lnTo>
                  <a:pt x="41" y="166"/>
                </a:lnTo>
                <a:lnTo>
                  <a:pt x="41" y="169"/>
                </a:lnTo>
                <a:lnTo>
                  <a:pt x="41" y="171"/>
                </a:lnTo>
                <a:lnTo>
                  <a:pt x="41" y="173"/>
                </a:lnTo>
                <a:lnTo>
                  <a:pt x="41" y="175"/>
                </a:lnTo>
                <a:lnTo>
                  <a:pt x="41" y="176"/>
                </a:lnTo>
                <a:lnTo>
                  <a:pt x="42" y="177"/>
                </a:lnTo>
                <a:lnTo>
                  <a:pt x="42" y="178"/>
                </a:lnTo>
                <a:lnTo>
                  <a:pt x="42" y="178"/>
                </a:lnTo>
                <a:lnTo>
                  <a:pt x="42" y="179"/>
                </a:lnTo>
                <a:lnTo>
                  <a:pt x="42" y="179"/>
                </a:lnTo>
                <a:lnTo>
                  <a:pt x="43" y="179"/>
                </a:lnTo>
                <a:lnTo>
                  <a:pt x="43" y="179"/>
                </a:lnTo>
                <a:lnTo>
                  <a:pt x="43" y="180"/>
                </a:lnTo>
                <a:lnTo>
                  <a:pt x="43" y="180"/>
                </a:lnTo>
                <a:lnTo>
                  <a:pt x="43" y="180"/>
                </a:lnTo>
                <a:lnTo>
                  <a:pt x="44" y="180"/>
                </a:lnTo>
                <a:lnTo>
                  <a:pt x="44" y="180"/>
                </a:lnTo>
                <a:lnTo>
                  <a:pt x="44" y="180"/>
                </a:lnTo>
                <a:lnTo>
                  <a:pt x="44" y="180"/>
                </a:lnTo>
                <a:lnTo>
                  <a:pt x="44" y="180"/>
                </a:lnTo>
                <a:lnTo>
                  <a:pt x="44" y="180"/>
                </a:lnTo>
                <a:lnTo>
                  <a:pt x="45" y="180"/>
                </a:lnTo>
                <a:lnTo>
                  <a:pt x="45" y="180"/>
                </a:lnTo>
                <a:lnTo>
                  <a:pt x="45" y="179"/>
                </a:lnTo>
                <a:lnTo>
                  <a:pt x="45" y="179"/>
                </a:lnTo>
                <a:lnTo>
                  <a:pt x="45" y="179"/>
                </a:lnTo>
                <a:lnTo>
                  <a:pt x="46" y="179"/>
                </a:lnTo>
                <a:lnTo>
                  <a:pt x="46" y="178"/>
                </a:lnTo>
                <a:lnTo>
                  <a:pt x="46" y="178"/>
                </a:lnTo>
                <a:lnTo>
                  <a:pt x="46" y="177"/>
                </a:lnTo>
                <a:lnTo>
                  <a:pt x="46" y="177"/>
                </a:lnTo>
                <a:lnTo>
                  <a:pt x="46" y="176"/>
                </a:lnTo>
                <a:lnTo>
                  <a:pt x="47" y="175"/>
                </a:lnTo>
                <a:lnTo>
                  <a:pt x="47" y="174"/>
                </a:lnTo>
                <a:lnTo>
                  <a:pt x="47" y="173"/>
                </a:lnTo>
                <a:lnTo>
                  <a:pt x="47" y="172"/>
                </a:lnTo>
                <a:lnTo>
                  <a:pt x="47" y="171"/>
                </a:lnTo>
                <a:lnTo>
                  <a:pt x="48" y="169"/>
                </a:lnTo>
                <a:lnTo>
                  <a:pt x="48" y="168"/>
                </a:lnTo>
                <a:lnTo>
                  <a:pt x="48" y="166"/>
                </a:lnTo>
                <a:lnTo>
                  <a:pt x="48" y="164"/>
                </a:lnTo>
                <a:lnTo>
                  <a:pt x="48" y="162"/>
                </a:lnTo>
                <a:lnTo>
                  <a:pt x="48" y="160"/>
                </a:lnTo>
                <a:lnTo>
                  <a:pt x="49" y="157"/>
                </a:lnTo>
                <a:lnTo>
                  <a:pt x="49" y="154"/>
                </a:lnTo>
                <a:lnTo>
                  <a:pt x="49" y="152"/>
                </a:lnTo>
                <a:lnTo>
                  <a:pt x="49" y="149"/>
                </a:lnTo>
                <a:lnTo>
                  <a:pt x="49" y="147"/>
                </a:lnTo>
                <a:lnTo>
                  <a:pt x="50" y="144"/>
                </a:lnTo>
                <a:lnTo>
                  <a:pt x="50" y="142"/>
                </a:lnTo>
                <a:lnTo>
                  <a:pt x="50" y="139"/>
                </a:lnTo>
                <a:lnTo>
                  <a:pt x="50" y="136"/>
                </a:lnTo>
                <a:lnTo>
                  <a:pt x="50" y="134"/>
                </a:lnTo>
                <a:lnTo>
                  <a:pt x="51" y="131"/>
                </a:lnTo>
                <a:lnTo>
                  <a:pt x="51" y="128"/>
                </a:lnTo>
                <a:lnTo>
                  <a:pt x="51" y="125"/>
                </a:lnTo>
                <a:lnTo>
                  <a:pt x="51" y="123"/>
                </a:lnTo>
                <a:lnTo>
                  <a:pt x="51" y="121"/>
                </a:lnTo>
                <a:lnTo>
                  <a:pt x="51" y="119"/>
                </a:lnTo>
                <a:lnTo>
                  <a:pt x="52" y="117"/>
                </a:lnTo>
                <a:lnTo>
                  <a:pt x="52" y="115"/>
                </a:lnTo>
                <a:lnTo>
                  <a:pt x="52" y="113"/>
                </a:lnTo>
                <a:lnTo>
                  <a:pt x="52" y="113"/>
                </a:lnTo>
                <a:lnTo>
                  <a:pt x="52" y="112"/>
                </a:lnTo>
                <a:lnTo>
                  <a:pt x="53" y="112"/>
                </a:lnTo>
                <a:lnTo>
                  <a:pt x="53" y="112"/>
                </a:lnTo>
                <a:lnTo>
                  <a:pt x="53" y="113"/>
                </a:lnTo>
                <a:lnTo>
                  <a:pt x="53" y="114"/>
                </a:lnTo>
                <a:lnTo>
                  <a:pt x="53" y="116"/>
                </a:lnTo>
                <a:lnTo>
                  <a:pt x="53" y="116"/>
                </a:lnTo>
                <a:lnTo>
                  <a:pt x="54" y="117"/>
                </a:lnTo>
                <a:lnTo>
                  <a:pt x="54" y="117"/>
                </a:lnTo>
                <a:lnTo>
                  <a:pt x="54" y="118"/>
                </a:lnTo>
                <a:lnTo>
                  <a:pt x="54" y="119"/>
                </a:lnTo>
                <a:lnTo>
                  <a:pt x="54" y="121"/>
                </a:lnTo>
                <a:lnTo>
                  <a:pt x="55" y="124"/>
                </a:lnTo>
                <a:lnTo>
                  <a:pt x="55" y="126"/>
                </a:lnTo>
                <a:lnTo>
                  <a:pt x="55" y="129"/>
                </a:lnTo>
                <a:lnTo>
                  <a:pt x="55" y="132"/>
                </a:lnTo>
                <a:lnTo>
                  <a:pt x="55" y="134"/>
                </a:lnTo>
                <a:lnTo>
                  <a:pt x="56" y="137"/>
                </a:lnTo>
                <a:lnTo>
                  <a:pt x="56" y="140"/>
                </a:lnTo>
                <a:lnTo>
                  <a:pt x="56" y="143"/>
                </a:lnTo>
                <a:lnTo>
                  <a:pt x="56" y="147"/>
                </a:lnTo>
                <a:lnTo>
                  <a:pt x="56" y="150"/>
                </a:lnTo>
                <a:lnTo>
                  <a:pt x="56" y="153"/>
                </a:lnTo>
                <a:lnTo>
                  <a:pt x="57" y="156"/>
                </a:lnTo>
                <a:lnTo>
                  <a:pt x="57" y="159"/>
                </a:lnTo>
                <a:lnTo>
                  <a:pt x="57" y="161"/>
                </a:lnTo>
                <a:lnTo>
                  <a:pt x="57" y="164"/>
                </a:lnTo>
                <a:lnTo>
                  <a:pt x="57" y="166"/>
                </a:lnTo>
                <a:lnTo>
                  <a:pt x="58" y="168"/>
                </a:lnTo>
                <a:lnTo>
                  <a:pt x="58" y="170"/>
                </a:lnTo>
                <a:lnTo>
                  <a:pt x="58" y="172"/>
                </a:lnTo>
                <a:lnTo>
                  <a:pt x="58" y="173"/>
                </a:lnTo>
                <a:lnTo>
                  <a:pt x="58" y="174"/>
                </a:lnTo>
                <a:lnTo>
                  <a:pt x="58" y="175"/>
                </a:lnTo>
                <a:lnTo>
                  <a:pt x="59" y="176"/>
                </a:lnTo>
                <a:lnTo>
                  <a:pt x="59" y="177"/>
                </a:lnTo>
                <a:lnTo>
                  <a:pt x="59" y="178"/>
                </a:lnTo>
                <a:lnTo>
                  <a:pt x="59" y="179"/>
                </a:lnTo>
                <a:lnTo>
                  <a:pt x="59" y="179"/>
                </a:lnTo>
                <a:lnTo>
                  <a:pt x="60" y="180"/>
                </a:lnTo>
                <a:lnTo>
                  <a:pt x="60" y="180"/>
                </a:lnTo>
                <a:lnTo>
                  <a:pt x="60" y="181"/>
                </a:lnTo>
                <a:lnTo>
                  <a:pt x="60" y="181"/>
                </a:lnTo>
                <a:lnTo>
                  <a:pt x="60" y="181"/>
                </a:lnTo>
                <a:lnTo>
                  <a:pt x="60" y="181"/>
                </a:lnTo>
                <a:lnTo>
                  <a:pt x="61" y="181"/>
                </a:lnTo>
                <a:lnTo>
                  <a:pt x="61" y="181"/>
                </a:lnTo>
                <a:lnTo>
                  <a:pt x="61" y="182"/>
                </a:lnTo>
                <a:lnTo>
                  <a:pt x="61" y="182"/>
                </a:lnTo>
                <a:lnTo>
                  <a:pt x="61" y="182"/>
                </a:lnTo>
                <a:lnTo>
                  <a:pt x="62" y="182"/>
                </a:lnTo>
                <a:lnTo>
                  <a:pt x="62" y="182"/>
                </a:lnTo>
                <a:lnTo>
                  <a:pt x="62" y="182"/>
                </a:lnTo>
                <a:lnTo>
                  <a:pt x="62" y="182"/>
                </a:lnTo>
                <a:lnTo>
                  <a:pt x="62" y="182"/>
                </a:lnTo>
                <a:lnTo>
                  <a:pt x="63" y="182"/>
                </a:lnTo>
                <a:lnTo>
                  <a:pt x="63" y="182"/>
                </a:lnTo>
                <a:lnTo>
                  <a:pt x="63" y="182"/>
                </a:lnTo>
                <a:lnTo>
                  <a:pt x="63" y="182"/>
                </a:lnTo>
                <a:lnTo>
                  <a:pt x="63" y="182"/>
                </a:lnTo>
                <a:lnTo>
                  <a:pt x="63" y="182"/>
                </a:lnTo>
                <a:lnTo>
                  <a:pt x="64" y="182"/>
                </a:lnTo>
                <a:lnTo>
                  <a:pt x="64" y="182"/>
                </a:lnTo>
                <a:lnTo>
                  <a:pt x="64" y="182"/>
                </a:lnTo>
                <a:lnTo>
                  <a:pt x="64" y="182"/>
                </a:lnTo>
                <a:lnTo>
                  <a:pt x="64" y="182"/>
                </a:lnTo>
                <a:lnTo>
                  <a:pt x="65" y="182"/>
                </a:lnTo>
                <a:lnTo>
                  <a:pt x="65" y="182"/>
                </a:lnTo>
                <a:lnTo>
                  <a:pt x="65" y="182"/>
                </a:lnTo>
                <a:lnTo>
                  <a:pt x="65" y="182"/>
                </a:lnTo>
                <a:lnTo>
                  <a:pt x="65" y="182"/>
                </a:lnTo>
                <a:lnTo>
                  <a:pt x="65" y="181"/>
                </a:lnTo>
                <a:lnTo>
                  <a:pt x="66" y="181"/>
                </a:lnTo>
                <a:lnTo>
                  <a:pt x="66" y="181"/>
                </a:lnTo>
                <a:lnTo>
                  <a:pt x="66" y="181"/>
                </a:lnTo>
                <a:lnTo>
                  <a:pt x="66" y="181"/>
                </a:lnTo>
                <a:lnTo>
                  <a:pt x="66" y="180"/>
                </a:lnTo>
                <a:lnTo>
                  <a:pt x="67" y="180"/>
                </a:lnTo>
                <a:lnTo>
                  <a:pt x="67" y="180"/>
                </a:lnTo>
                <a:lnTo>
                  <a:pt x="67" y="180"/>
                </a:lnTo>
                <a:lnTo>
                  <a:pt x="67" y="179"/>
                </a:lnTo>
                <a:lnTo>
                  <a:pt x="67" y="179"/>
                </a:lnTo>
                <a:lnTo>
                  <a:pt x="67" y="179"/>
                </a:lnTo>
                <a:lnTo>
                  <a:pt x="68" y="178"/>
                </a:lnTo>
                <a:lnTo>
                  <a:pt x="68" y="178"/>
                </a:lnTo>
                <a:lnTo>
                  <a:pt x="68" y="178"/>
                </a:lnTo>
                <a:lnTo>
                  <a:pt x="68" y="177"/>
                </a:lnTo>
                <a:lnTo>
                  <a:pt x="68" y="177"/>
                </a:lnTo>
                <a:lnTo>
                  <a:pt x="69" y="177"/>
                </a:lnTo>
                <a:lnTo>
                  <a:pt x="69" y="176"/>
                </a:lnTo>
                <a:lnTo>
                  <a:pt x="69" y="176"/>
                </a:lnTo>
                <a:lnTo>
                  <a:pt x="69" y="176"/>
                </a:lnTo>
                <a:lnTo>
                  <a:pt x="69" y="176"/>
                </a:lnTo>
                <a:lnTo>
                  <a:pt x="70" y="176"/>
                </a:lnTo>
                <a:lnTo>
                  <a:pt x="70" y="176"/>
                </a:lnTo>
                <a:lnTo>
                  <a:pt x="70" y="176"/>
                </a:lnTo>
                <a:lnTo>
                  <a:pt x="70" y="176"/>
                </a:lnTo>
                <a:lnTo>
                  <a:pt x="70" y="176"/>
                </a:lnTo>
                <a:lnTo>
                  <a:pt x="70" y="176"/>
                </a:lnTo>
                <a:lnTo>
                  <a:pt x="71" y="176"/>
                </a:lnTo>
                <a:lnTo>
                  <a:pt x="71" y="176"/>
                </a:lnTo>
                <a:lnTo>
                  <a:pt x="71" y="176"/>
                </a:lnTo>
                <a:lnTo>
                  <a:pt x="71" y="177"/>
                </a:lnTo>
                <a:lnTo>
                  <a:pt x="71" y="177"/>
                </a:lnTo>
                <a:lnTo>
                  <a:pt x="72" y="177"/>
                </a:lnTo>
                <a:lnTo>
                  <a:pt x="72" y="178"/>
                </a:lnTo>
                <a:lnTo>
                  <a:pt x="72" y="178"/>
                </a:lnTo>
                <a:lnTo>
                  <a:pt x="72" y="178"/>
                </a:lnTo>
                <a:lnTo>
                  <a:pt x="72" y="178"/>
                </a:lnTo>
                <a:lnTo>
                  <a:pt x="72" y="179"/>
                </a:lnTo>
                <a:lnTo>
                  <a:pt x="73" y="179"/>
                </a:lnTo>
                <a:lnTo>
                  <a:pt x="73" y="180"/>
                </a:lnTo>
                <a:lnTo>
                  <a:pt x="73" y="180"/>
                </a:lnTo>
                <a:lnTo>
                  <a:pt x="73" y="180"/>
                </a:lnTo>
                <a:lnTo>
                  <a:pt x="73" y="180"/>
                </a:lnTo>
                <a:lnTo>
                  <a:pt x="74" y="181"/>
                </a:lnTo>
                <a:lnTo>
                  <a:pt x="74" y="181"/>
                </a:lnTo>
                <a:lnTo>
                  <a:pt x="74" y="181"/>
                </a:lnTo>
                <a:lnTo>
                  <a:pt x="74" y="181"/>
                </a:lnTo>
                <a:lnTo>
                  <a:pt x="74" y="181"/>
                </a:lnTo>
                <a:lnTo>
                  <a:pt x="74" y="182"/>
                </a:lnTo>
                <a:lnTo>
                  <a:pt x="75" y="182"/>
                </a:lnTo>
                <a:lnTo>
                  <a:pt x="75" y="182"/>
                </a:lnTo>
                <a:lnTo>
                  <a:pt x="75" y="182"/>
                </a:lnTo>
                <a:lnTo>
                  <a:pt x="75" y="182"/>
                </a:lnTo>
                <a:lnTo>
                  <a:pt x="75" y="182"/>
                </a:lnTo>
                <a:lnTo>
                  <a:pt x="76" y="182"/>
                </a:lnTo>
                <a:lnTo>
                  <a:pt x="76" y="182"/>
                </a:lnTo>
                <a:lnTo>
                  <a:pt x="76" y="182"/>
                </a:lnTo>
                <a:lnTo>
                  <a:pt x="76" y="182"/>
                </a:lnTo>
                <a:lnTo>
                  <a:pt x="76" y="182"/>
                </a:lnTo>
                <a:lnTo>
                  <a:pt x="77" y="182"/>
                </a:lnTo>
                <a:lnTo>
                  <a:pt x="77" y="182"/>
                </a:lnTo>
                <a:lnTo>
                  <a:pt x="77" y="182"/>
                </a:lnTo>
                <a:lnTo>
                  <a:pt x="77" y="182"/>
                </a:lnTo>
                <a:lnTo>
                  <a:pt x="77" y="182"/>
                </a:lnTo>
                <a:lnTo>
                  <a:pt x="77" y="182"/>
                </a:lnTo>
                <a:lnTo>
                  <a:pt x="78" y="182"/>
                </a:lnTo>
                <a:lnTo>
                  <a:pt x="78" y="182"/>
                </a:lnTo>
                <a:lnTo>
                  <a:pt x="78" y="182"/>
                </a:lnTo>
                <a:lnTo>
                  <a:pt x="78" y="182"/>
                </a:lnTo>
                <a:lnTo>
                  <a:pt x="78" y="182"/>
                </a:lnTo>
                <a:lnTo>
                  <a:pt x="79" y="182"/>
                </a:lnTo>
                <a:lnTo>
                  <a:pt x="79" y="182"/>
                </a:lnTo>
                <a:lnTo>
                  <a:pt x="79" y="182"/>
                </a:lnTo>
                <a:lnTo>
                  <a:pt x="79" y="182"/>
                </a:lnTo>
                <a:lnTo>
                  <a:pt x="79" y="182"/>
                </a:lnTo>
                <a:lnTo>
                  <a:pt x="79" y="182"/>
                </a:lnTo>
                <a:lnTo>
                  <a:pt x="80" y="183"/>
                </a:lnTo>
                <a:lnTo>
                  <a:pt x="80" y="182"/>
                </a:lnTo>
                <a:lnTo>
                  <a:pt x="80" y="183"/>
                </a:lnTo>
                <a:lnTo>
                  <a:pt x="80" y="183"/>
                </a:lnTo>
                <a:lnTo>
                  <a:pt x="80" y="182"/>
                </a:lnTo>
                <a:lnTo>
                  <a:pt x="81" y="182"/>
                </a:lnTo>
                <a:lnTo>
                  <a:pt x="81" y="182"/>
                </a:lnTo>
                <a:lnTo>
                  <a:pt x="81" y="182"/>
                </a:lnTo>
                <a:lnTo>
                  <a:pt x="81" y="183"/>
                </a:lnTo>
                <a:lnTo>
                  <a:pt x="81" y="183"/>
                </a:lnTo>
                <a:lnTo>
                  <a:pt x="82" y="183"/>
                </a:lnTo>
                <a:lnTo>
                  <a:pt x="82" y="183"/>
                </a:lnTo>
                <a:lnTo>
                  <a:pt x="82" y="183"/>
                </a:lnTo>
                <a:lnTo>
                  <a:pt x="82" y="183"/>
                </a:lnTo>
                <a:lnTo>
                  <a:pt x="82" y="183"/>
                </a:lnTo>
                <a:lnTo>
                  <a:pt x="82" y="183"/>
                </a:lnTo>
                <a:lnTo>
                  <a:pt x="83" y="183"/>
                </a:lnTo>
                <a:lnTo>
                  <a:pt x="83" y="183"/>
                </a:lnTo>
                <a:lnTo>
                  <a:pt x="83" y="183"/>
                </a:lnTo>
                <a:lnTo>
                  <a:pt x="83" y="183"/>
                </a:lnTo>
                <a:lnTo>
                  <a:pt x="83" y="183"/>
                </a:lnTo>
                <a:lnTo>
                  <a:pt x="84" y="183"/>
                </a:lnTo>
                <a:lnTo>
                  <a:pt x="84" y="183"/>
                </a:lnTo>
                <a:lnTo>
                  <a:pt x="84" y="183"/>
                </a:lnTo>
                <a:lnTo>
                  <a:pt x="84" y="183"/>
                </a:lnTo>
                <a:lnTo>
                  <a:pt x="84" y="183"/>
                </a:lnTo>
                <a:lnTo>
                  <a:pt x="84" y="183"/>
                </a:lnTo>
                <a:lnTo>
                  <a:pt x="85" y="183"/>
                </a:lnTo>
                <a:lnTo>
                  <a:pt x="85" y="183"/>
                </a:lnTo>
                <a:lnTo>
                  <a:pt x="85" y="183"/>
                </a:lnTo>
                <a:lnTo>
                  <a:pt x="85" y="183"/>
                </a:lnTo>
                <a:lnTo>
                  <a:pt x="85" y="183"/>
                </a:lnTo>
                <a:lnTo>
                  <a:pt x="86" y="183"/>
                </a:lnTo>
                <a:lnTo>
                  <a:pt x="86" y="183"/>
                </a:lnTo>
                <a:lnTo>
                  <a:pt x="86" y="183"/>
                </a:lnTo>
                <a:lnTo>
                  <a:pt x="86" y="183"/>
                </a:lnTo>
                <a:lnTo>
                  <a:pt x="86" y="183"/>
                </a:lnTo>
                <a:lnTo>
                  <a:pt x="86" y="183"/>
                </a:lnTo>
                <a:lnTo>
                  <a:pt x="87" y="183"/>
                </a:lnTo>
                <a:lnTo>
                  <a:pt x="87" y="183"/>
                </a:lnTo>
                <a:lnTo>
                  <a:pt x="87" y="183"/>
                </a:lnTo>
                <a:lnTo>
                  <a:pt x="87" y="183"/>
                </a:lnTo>
                <a:lnTo>
                  <a:pt x="87" y="183"/>
                </a:lnTo>
                <a:lnTo>
                  <a:pt x="88" y="183"/>
                </a:lnTo>
                <a:lnTo>
                  <a:pt x="88" y="183"/>
                </a:lnTo>
                <a:lnTo>
                  <a:pt x="88" y="183"/>
                </a:lnTo>
                <a:lnTo>
                  <a:pt x="88" y="183"/>
                </a:lnTo>
                <a:lnTo>
                  <a:pt x="88" y="183"/>
                </a:lnTo>
                <a:lnTo>
                  <a:pt x="89" y="183"/>
                </a:lnTo>
                <a:lnTo>
                  <a:pt x="89" y="183"/>
                </a:lnTo>
                <a:lnTo>
                  <a:pt x="89" y="183"/>
                </a:lnTo>
                <a:lnTo>
                  <a:pt x="89" y="183"/>
                </a:lnTo>
                <a:lnTo>
                  <a:pt x="89" y="183"/>
                </a:lnTo>
                <a:lnTo>
                  <a:pt x="89" y="183"/>
                </a:lnTo>
                <a:lnTo>
                  <a:pt x="90" y="183"/>
                </a:lnTo>
                <a:lnTo>
                  <a:pt x="90" y="183"/>
                </a:lnTo>
                <a:lnTo>
                  <a:pt x="90" y="183"/>
                </a:lnTo>
                <a:lnTo>
                  <a:pt x="90" y="183"/>
                </a:lnTo>
                <a:lnTo>
                  <a:pt x="90" y="183"/>
                </a:lnTo>
                <a:lnTo>
                  <a:pt x="91" y="183"/>
                </a:lnTo>
                <a:lnTo>
                  <a:pt x="91" y="183"/>
                </a:lnTo>
                <a:lnTo>
                  <a:pt x="91" y="183"/>
                </a:lnTo>
                <a:lnTo>
                  <a:pt x="91" y="183"/>
                </a:lnTo>
                <a:lnTo>
                  <a:pt x="91" y="183"/>
                </a:lnTo>
                <a:lnTo>
                  <a:pt x="91" y="183"/>
                </a:lnTo>
                <a:lnTo>
                  <a:pt x="92" y="183"/>
                </a:lnTo>
                <a:lnTo>
                  <a:pt x="92" y="183"/>
                </a:lnTo>
                <a:lnTo>
                  <a:pt x="92" y="183"/>
                </a:lnTo>
                <a:lnTo>
                  <a:pt x="92" y="183"/>
                </a:lnTo>
                <a:lnTo>
                  <a:pt x="92" y="183"/>
                </a:lnTo>
                <a:lnTo>
                  <a:pt x="93" y="183"/>
                </a:lnTo>
                <a:lnTo>
                  <a:pt x="93" y="183"/>
                </a:lnTo>
                <a:lnTo>
                  <a:pt x="93" y="183"/>
                </a:lnTo>
                <a:lnTo>
                  <a:pt x="93" y="183"/>
                </a:lnTo>
                <a:lnTo>
                  <a:pt x="93" y="183"/>
                </a:lnTo>
                <a:lnTo>
                  <a:pt x="93" y="183"/>
                </a:lnTo>
                <a:lnTo>
                  <a:pt x="94" y="183"/>
                </a:lnTo>
                <a:lnTo>
                  <a:pt x="94" y="183"/>
                </a:lnTo>
                <a:lnTo>
                  <a:pt x="94" y="183"/>
                </a:lnTo>
                <a:lnTo>
                  <a:pt x="94" y="183"/>
                </a:lnTo>
                <a:lnTo>
                  <a:pt x="94" y="183"/>
                </a:lnTo>
                <a:lnTo>
                  <a:pt x="95" y="183"/>
                </a:lnTo>
                <a:lnTo>
                  <a:pt x="95" y="183"/>
                </a:lnTo>
                <a:lnTo>
                  <a:pt x="95" y="183"/>
                </a:lnTo>
                <a:lnTo>
                  <a:pt x="95" y="183"/>
                </a:lnTo>
                <a:lnTo>
                  <a:pt x="95" y="183"/>
                </a:lnTo>
                <a:lnTo>
                  <a:pt x="96" y="183"/>
                </a:lnTo>
                <a:lnTo>
                  <a:pt x="96" y="183"/>
                </a:lnTo>
                <a:lnTo>
                  <a:pt x="96" y="183"/>
                </a:lnTo>
                <a:lnTo>
                  <a:pt x="96" y="183"/>
                </a:lnTo>
                <a:lnTo>
                  <a:pt x="96" y="183"/>
                </a:lnTo>
                <a:lnTo>
                  <a:pt x="96" y="183"/>
                </a:lnTo>
                <a:lnTo>
                  <a:pt x="97" y="183"/>
                </a:lnTo>
                <a:lnTo>
                  <a:pt x="97" y="183"/>
                </a:lnTo>
                <a:lnTo>
                  <a:pt x="97" y="183"/>
                </a:lnTo>
                <a:lnTo>
                  <a:pt x="97" y="183"/>
                </a:lnTo>
                <a:lnTo>
                  <a:pt x="97" y="183"/>
                </a:lnTo>
                <a:lnTo>
                  <a:pt x="98" y="183"/>
                </a:lnTo>
                <a:lnTo>
                  <a:pt x="98" y="183"/>
                </a:lnTo>
                <a:lnTo>
                  <a:pt x="98" y="183"/>
                </a:lnTo>
                <a:lnTo>
                  <a:pt x="98" y="183"/>
                </a:lnTo>
                <a:lnTo>
                  <a:pt x="98" y="183"/>
                </a:lnTo>
                <a:lnTo>
                  <a:pt x="98" y="183"/>
                </a:lnTo>
                <a:lnTo>
                  <a:pt x="99" y="183"/>
                </a:lnTo>
                <a:lnTo>
                  <a:pt x="99" y="183"/>
                </a:lnTo>
                <a:lnTo>
                  <a:pt x="99" y="183"/>
                </a:lnTo>
                <a:lnTo>
                  <a:pt x="99" y="183"/>
                </a:lnTo>
                <a:lnTo>
                  <a:pt x="99" y="183"/>
                </a:lnTo>
                <a:lnTo>
                  <a:pt x="100" y="183"/>
                </a:lnTo>
                <a:lnTo>
                  <a:pt x="100" y="183"/>
                </a:lnTo>
                <a:lnTo>
                  <a:pt x="100" y="183"/>
                </a:lnTo>
                <a:lnTo>
                  <a:pt x="100" y="183"/>
                </a:lnTo>
                <a:lnTo>
                  <a:pt x="100" y="183"/>
                </a:lnTo>
                <a:lnTo>
                  <a:pt x="100" y="183"/>
                </a:lnTo>
                <a:lnTo>
                  <a:pt x="101" y="183"/>
                </a:lnTo>
                <a:lnTo>
                  <a:pt x="101" y="183"/>
                </a:lnTo>
                <a:lnTo>
                  <a:pt x="101" y="183"/>
                </a:lnTo>
                <a:lnTo>
                  <a:pt x="101" y="183"/>
                </a:lnTo>
                <a:lnTo>
                  <a:pt x="101" y="183"/>
                </a:lnTo>
                <a:lnTo>
                  <a:pt x="102" y="183"/>
                </a:lnTo>
                <a:lnTo>
                  <a:pt x="102" y="183"/>
                </a:lnTo>
                <a:lnTo>
                  <a:pt x="102" y="183"/>
                </a:lnTo>
                <a:lnTo>
                  <a:pt x="102" y="183"/>
                </a:lnTo>
                <a:lnTo>
                  <a:pt x="102" y="183"/>
                </a:lnTo>
                <a:lnTo>
                  <a:pt x="103" y="183"/>
                </a:lnTo>
                <a:lnTo>
                  <a:pt x="103" y="183"/>
                </a:lnTo>
                <a:lnTo>
                  <a:pt x="103" y="183"/>
                </a:lnTo>
                <a:lnTo>
                  <a:pt x="103" y="183"/>
                </a:lnTo>
                <a:lnTo>
                  <a:pt x="103" y="183"/>
                </a:lnTo>
                <a:lnTo>
                  <a:pt x="103" y="183"/>
                </a:lnTo>
                <a:lnTo>
                  <a:pt x="104" y="183"/>
                </a:lnTo>
                <a:lnTo>
                  <a:pt x="104" y="183"/>
                </a:lnTo>
                <a:lnTo>
                  <a:pt x="104" y="183"/>
                </a:lnTo>
                <a:lnTo>
                  <a:pt x="104" y="183"/>
                </a:lnTo>
                <a:lnTo>
                  <a:pt x="104" y="183"/>
                </a:lnTo>
                <a:lnTo>
                  <a:pt x="105" y="183"/>
                </a:lnTo>
                <a:lnTo>
                  <a:pt x="105" y="183"/>
                </a:lnTo>
                <a:lnTo>
                  <a:pt x="105" y="183"/>
                </a:lnTo>
                <a:lnTo>
                  <a:pt x="105" y="183"/>
                </a:lnTo>
                <a:lnTo>
                  <a:pt x="105" y="183"/>
                </a:lnTo>
                <a:lnTo>
                  <a:pt x="105" y="183"/>
                </a:lnTo>
                <a:lnTo>
                  <a:pt x="106" y="183"/>
                </a:lnTo>
                <a:lnTo>
                  <a:pt x="106" y="183"/>
                </a:lnTo>
                <a:lnTo>
                  <a:pt x="106" y="183"/>
                </a:lnTo>
                <a:lnTo>
                  <a:pt x="106" y="183"/>
                </a:lnTo>
                <a:lnTo>
                  <a:pt x="106" y="183"/>
                </a:lnTo>
                <a:lnTo>
                  <a:pt x="107" y="183"/>
                </a:lnTo>
                <a:lnTo>
                  <a:pt x="107" y="183"/>
                </a:lnTo>
                <a:lnTo>
                  <a:pt x="107" y="183"/>
                </a:lnTo>
                <a:lnTo>
                  <a:pt x="107" y="183"/>
                </a:lnTo>
                <a:lnTo>
                  <a:pt x="107" y="183"/>
                </a:lnTo>
                <a:lnTo>
                  <a:pt x="108" y="183"/>
                </a:lnTo>
                <a:lnTo>
                  <a:pt x="108" y="183"/>
                </a:lnTo>
                <a:lnTo>
                  <a:pt x="108" y="183"/>
                </a:lnTo>
                <a:lnTo>
                  <a:pt x="108" y="183"/>
                </a:lnTo>
                <a:lnTo>
                  <a:pt x="108" y="183"/>
                </a:lnTo>
                <a:lnTo>
                  <a:pt x="108" y="183"/>
                </a:lnTo>
                <a:lnTo>
                  <a:pt x="109" y="183"/>
                </a:lnTo>
                <a:lnTo>
                  <a:pt x="109" y="183"/>
                </a:lnTo>
                <a:lnTo>
                  <a:pt x="109" y="183"/>
                </a:lnTo>
                <a:lnTo>
                  <a:pt x="109" y="183"/>
                </a:lnTo>
                <a:lnTo>
                  <a:pt x="109" y="183"/>
                </a:lnTo>
                <a:lnTo>
                  <a:pt x="110" y="183"/>
                </a:lnTo>
                <a:lnTo>
                  <a:pt x="110" y="183"/>
                </a:lnTo>
                <a:lnTo>
                  <a:pt x="110" y="183"/>
                </a:lnTo>
                <a:lnTo>
                  <a:pt x="110" y="183"/>
                </a:lnTo>
                <a:lnTo>
                  <a:pt x="110" y="183"/>
                </a:lnTo>
                <a:lnTo>
                  <a:pt x="110" y="183"/>
                </a:lnTo>
                <a:lnTo>
                  <a:pt x="111" y="183"/>
                </a:lnTo>
                <a:lnTo>
                  <a:pt x="111" y="183"/>
                </a:lnTo>
                <a:lnTo>
                  <a:pt x="111" y="183"/>
                </a:lnTo>
                <a:lnTo>
                  <a:pt x="111" y="183"/>
                </a:lnTo>
                <a:lnTo>
                  <a:pt x="111" y="183"/>
                </a:lnTo>
                <a:lnTo>
                  <a:pt x="112" y="183"/>
                </a:lnTo>
                <a:lnTo>
                  <a:pt x="112" y="183"/>
                </a:lnTo>
                <a:lnTo>
                  <a:pt x="112" y="183"/>
                </a:lnTo>
                <a:lnTo>
                  <a:pt x="112" y="183"/>
                </a:lnTo>
                <a:lnTo>
                  <a:pt x="112" y="183"/>
                </a:lnTo>
                <a:lnTo>
                  <a:pt x="112" y="183"/>
                </a:lnTo>
                <a:lnTo>
                  <a:pt x="113" y="183"/>
                </a:lnTo>
                <a:lnTo>
                  <a:pt x="113" y="183"/>
                </a:lnTo>
                <a:lnTo>
                  <a:pt x="113" y="183"/>
                </a:lnTo>
                <a:lnTo>
                  <a:pt x="113" y="183"/>
                </a:lnTo>
                <a:lnTo>
                  <a:pt x="113" y="183"/>
                </a:lnTo>
                <a:lnTo>
                  <a:pt x="114" y="183"/>
                </a:lnTo>
                <a:lnTo>
                  <a:pt x="114" y="183"/>
                </a:lnTo>
                <a:lnTo>
                  <a:pt x="114" y="183"/>
                </a:lnTo>
                <a:lnTo>
                  <a:pt x="114" y="183"/>
                </a:lnTo>
                <a:lnTo>
                  <a:pt x="114" y="183"/>
                </a:lnTo>
                <a:lnTo>
                  <a:pt x="115" y="183"/>
                </a:lnTo>
                <a:lnTo>
                  <a:pt x="115" y="183"/>
                </a:lnTo>
                <a:lnTo>
                  <a:pt x="115" y="183"/>
                </a:lnTo>
                <a:lnTo>
                  <a:pt x="115" y="183"/>
                </a:lnTo>
                <a:lnTo>
                  <a:pt x="115" y="183"/>
                </a:lnTo>
                <a:lnTo>
                  <a:pt x="115" y="183"/>
                </a:lnTo>
                <a:lnTo>
                  <a:pt x="116" y="183"/>
                </a:lnTo>
                <a:lnTo>
                  <a:pt x="116" y="183"/>
                </a:lnTo>
                <a:lnTo>
                  <a:pt x="116" y="183"/>
                </a:lnTo>
                <a:lnTo>
                  <a:pt x="116" y="183"/>
                </a:lnTo>
                <a:lnTo>
                  <a:pt x="116" y="183"/>
                </a:lnTo>
                <a:lnTo>
                  <a:pt x="117" y="183"/>
                </a:lnTo>
                <a:lnTo>
                  <a:pt x="117" y="183"/>
                </a:lnTo>
                <a:lnTo>
                  <a:pt x="117" y="183"/>
                </a:lnTo>
                <a:lnTo>
                  <a:pt x="117" y="183"/>
                </a:lnTo>
                <a:lnTo>
                  <a:pt x="117" y="183"/>
                </a:lnTo>
                <a:lnTo>
                  <a:pt x="117" y="183"/>
                </a:lnTo>
                <a:lnTo>
                  <a:pt x="118" y="183"/>
                </a:lnTo>
                <a:lnTo>
                  <a:pt x="118" y="183"/>
                </a:lnTo>
                <a:lnTo>
                  <a:pt x="118" y="183"/>
                </a:lnTo>
                <a:lnTo>
                  <a:pt x="118" y="183"/>
                </a:lnTo>
                <a:lnTo>
                  <a:pt x="118" y="183"/>
                </a:lnTo>
                <a:lnTo>
                  <a:pt x="119" y="183"/>
                </a:lnTo>
                <a:lnTo>
                  <a:pt x="119" y="183"/>
                </a:lnTo>
                <a:lnTo>
                  <a:pt x="119" y="183"/>
                </a:lnTo>
                <a:lnTo>
                  <a:pt x="119" y="183"/>
                </a:lnTo>
                <a:lnTo>
                  <a:pt x="119" y="183"/>
                </a:lnTo>
                <a:lnTo>
                  <a:pt x="119" y="183"/>
                </a:lnTo>
                <a:lnTo>
                  <a:pt x="120" y="183"/>
                </a:lnTo>
                <a:lnTo>
                  <a:pt x="120" y="183"/>
                </a:lnTo>
                <a:lnTo>
                  <a:pt x="120" y="183"/>
                </a:lnTo>
                <a:lnTo>
                  <a:pt x="120" y="183"/>
                </a:lnTo>
                <a:lnTo>
                  <a:pt x="120" y="183"/>
                </a:lnTo>
                <a:lnTo>
                  <a:pt x="121" y="183"/>
                </a:lnTo>
                <a:lnTo>
                  <a:pt x="121" y="183"/>
                </a:lnTo>
                <a:lnTo>
                  <a:pt x="121" y="183"/>
                </a:lnTo>
                <a:lnTo>
                  <a:pt x="121" y="183"/>
                </a:lnTo>
                <a:lnTo>
                  <a:pt x="121" y="183"/>
                </a:lnTo>
                <a:lnTo>
                  <a:pt x="122" y="183"/>
                </a:lnTo>
                <a:lnTo>
                  <a:pt x="122" y="183"/>
                </a:lnTo>
                <a:lnTo>
                  <a:pt x="122" y="183"/>
                </a:lnTo>
                <a:lnTo>
                  <a:pt x="122" y="183"/>
                </a:lnTo>
                <a:lnTo>
                  <a:pt x="122" y="183"/>
                </a:lnTo>
                <a:lnTo>
                  <a:pt x="122" y="183"/>
                </a:lnTo>
                <a:lnTo>
                  <a:pt x="123" y="183"/>
                </a:lnTo>
                <a:lnTo>
                  <a:pt x="123" y="183"/>
                </a:lnTo>
                <a:lnTo>
                  <a:pt x="123" y="183"/>
                </a:lnTo>
                <a:lnTo>
                  <a:pt x="123" y="183"/>
                </a:lnTo>
                <a:lnTo>
                  <a:pt x="123" y="183"/>
                </a:lnTo>
                <a:lnTo>
                  <a:pt x="124" y="183"/>
                </a:lnTo>
                <a:lnTo>
                  <a:pt x="124" y="183"/>
                </a:lnTo>
                <a:lnTo>
                  <a:pt x="124" y="183"/>
                </a:lnTo>
                <a:lnTo>
                  <a:pt x="124" y="183"/>
                </a:lnTo>
                <a:lnTo>
                  <a:pt x="124" y="182"/>
                </a:lnTo>
                <a:lnTo>
                  <a:pt x="124" y="182"/>
                </a:lnTo>
                <a:lnTo>
                  <a:pt x="125" y="182"/>
                </a:lnTo>
                <a:lnTo>
                  <a:pt x="125" y="182"/>
                </a:lnTo>
                <a:lnTo>
                  <a:pt x="125" y="182"/>
                </a:lnTo>
                <a:lnTo>
                  <a:pt x="125" y="182"/>
                </a:lnTo>
                <a:lnTo>
                  <a:pt x="125" y="182"/>
                </a:lnTo>
                <a:lnTo>
                  <a:pt x="126" y="182"/>
                </a:lnTo>
                <a:lnTo>
                  <a:pt x="126" y="182"/>
                </a:lnTo>
                <a:lnTo>
                  <a:pt x="126" y="182"/>
                </a:lnTo>
                <a:lnTo>
                  <a:pt x="126" y="182"/>
                </a:lnTo>
                <a:lnTo>
                  <a:pt x="126" y="182"/>
                </a:lnTo>
                <a:lnTo>
                  <a:pt x="126" y="182"/>
                </a:lnTo>
                <a:lnTo>
                  <a:pt x="127" y="182"/>
                </a:lnTo>
                <a:lnTo>
                  <a:pt x="127" y="181"/>
                </a:lnTo>
                <a:lnTo>
                  <a:pt x="127" y="181"/>
                </a:lnTo>
                <a:lnTo>
                  <a:pt x="127" y="181"/>
                </a:lnTo>
                <a:lnTo>
                  <a:pt x="127" y="181"/>
                </a:lnTo>
                <a:lnTo>
                  <a:pt x="128" y="181"/>
                </a:lnTo>
                <a:lnTo>
                  <a:pt x="128" y="181"/>
                </a:lnTo>
                <a:lnTo>
                  <a:pt x="128" y="181"/>
                </a:lnTo>
                <a:lnTo>
                  <a:pt x="128" y="181"/>
                </a:lnTo>
                <a:lnTo>
                  <a:pt x="128" y="181"/>
                </a:lnTo>
                <a:lnTo>
                  <a:pt x="129" y="181"/>
                </a:lnTo>
                <a:lnTo>
                  <a:pt x="129" y="181"/>
                </a:lnTo>
                <a:lnTo>
                  <a:pt x="129" y="181"/>
                </a:lnTo>
                <a:lnTo>
                  <a:pt x="129" y="181"/>
                </a:lnTo>
                <a:lnTo>
                  <a:pt x="129" y="181"/>
                </a:lnTo>
                <a:lnTo>
                  <a:pt x="129" y="181"/>
                </a:lnTo>
                <a:lnTo>
                  <a:pt x="130" y="181"/>
                </a:lnTo>
                <a:lnTo>
                  <a:pt x="130" y="181"/>
                </a:lnTo>
                <a:lnTo>
                  <a:pt x="130" y="181"/>
                </a:lnTo>
                <a:lnTo>
                  <a:pt x="130" y="181"/>
                </a:lnTo>
                <a:lnTo>
                  <a:pt x="130" y="181"/>
                </a:lnTo>
                <a:lnTo>
                  <a:pt x="131" y="181"/>
                </a:lnTo>
                <a:lnTo>
                  <a:pt x="131" y="181"/>
                </a:lnTo>
                <a:lnTo>
                  <a:pt x="131" y="181"/>
                </a:lnTo>
                <a:lnTo>
                  <a:pt x="131" y="181"/>
                </a:lnTo>
                <a:lnTo>
                  <a:pt x="131" y="181"/>
                </a:lnTo>
                <a:lnTo>
                  <a:pt x="131" y="181"/>
                </a:lnTo>
                <a:lnTo>
                  <a:pt x="132" y="181"/>
                </a:lnTo>
                <a:lnTo>
                  <a:pt x="132" y="181"/>
                </a:lnTo>
                <a:lnTo>
                  <a:pt x="132" y="181"/>
                </a:lnTo>
                <a:lnTo>
                  <a:pt x="132" y="181"/>
                </a:lnTo>
                <a:lnTo>
                  <a:pt x="132" y="182"/>
                </a:lnTo>
                <a:lnTo>
                  <a:pt x="133" y="182"/>
                </a:lnTo>
                <a:lnTo>
                  <a:pt x="133" y="182"/>
                </a:lnTo>
                <a:lnTo>
                  <a:pt x="133" y="182"/>
                </a:lnTo>
                <a:lnTo>
                  <a:pt x="133" y="182"/>
                </a:lnTo>
                <a:lnTo>
                  <a:pt x="133" y="182"/>
                </a:lnTo>
                <a:lnTo>
                  <a:pt x="134" y="182"/>
                </a:lnTo>
                <a:lnTo>
                  <a:pt x="134" y="182"/>
                </a:lnTo>
                <a:lnTo>
                  <a:pt x="134" y="181"/>
                </a:lnTo>
                <a:lnTo>
                  <a:pt x="134" y="181"/>
                </a:lnTo>
                <a:lnTo>
                  <a:pt x="134" y="181"/>
                </a:lnTo>
                <a:lnTo>
                  <a:pt x="134" y="181"/>
                </a:lnTo>
                <a:lnTo>
                  <a:pt x="135" y="181"/>
                </a:lnTo>
                <a:lnTo>
                  <a:pt x="135" y="181"/>
                </a:lnTo>
                <a:lnTo>
                  <a:pt x="135" y="181"/>
                </a:lnTo>
                <a:lnTo>
                  <a:pt x="135" y="181"/>
                </a:lnTo>
                <a:lnTo>
                  <a:pt x="135" y="181"/>
                </a:lnTo>
                <a:lnTo>
                  <a:pt x="136" y="181"/>
                </a:lnTo>
                <a:lnTo>
                  <a:pt x="136" y="181"/>
                </a:lnTo>
                <a:lnTo>
                  <a:pt x="136" y="181"/>
                </a:lnTo>
                <a:lnTo>
                  <a:pt x="136" y="181"/>
                </a:lnTo>
                <a:lnTo>
                  <a:pt x="136" y="180"/>
                </a:lnTo>
                <a:lnTo>
                  <a:pt x="136" y="180"/>
                </a:lnTo>
                <a:lnTo>
                  <a:pt x="137" y="180"/>
                </a:lnTo>
                <a:lnTo>
                  <a:pt x="137" y="180"/>
                </a:lnTo>
                <a:lnTo>
                  <a:pt x="137" y="180"/>
                </a:lnTo>
                <a:lnTo>
                  <a:pt x="137" y="180"/>
                </a:lnTo>
                <a:lnTo>
                  <a:pt x="137" y="180"/>
                </a:lnTo>
                <a:lnTo>
                  <a:pt x="138" y="180"/>
                </a:lnTo>
                <a:lnTo>
                  <a:pt x="138" y="180"/>
                </a:lnTo>
                <a:lnTo>
                  <a:pt x="138" y="180"/>
                </a:lnTo>
                <a:lnTo>
                  <a:pt x="138" y="180"/>
                </a:lnTo>
                <a:lnTo>
                  <a:pt x="138" y="180"/>
                </a:lnTo>
                <a:lnTo>
                  <a:pt x="138" y="179"/>
                </a:lnTo>
                <a:lnTo>
                  <a:pt x="139" y="179"/>
                </a:lnTo>
                <a:lnTo>
                  <a:pt x="139" y="179"/>
                </a:lnTo>
                <a:lnTo>
                  <a:pt x="139" y="179"/>
                </a:lnTo>
                <a:lnTo>
                  <a:pt x="139" y="179"/>
                </a:lnTo>
                <a:lnTo>
                  <a:pt x="139" y="179"/>
                </a:lnTo>
                <a:lnTo>
                  <a:pt x="140" y="179"/>
                </a:lnTo>
                <a:lnTo>
                  <a:pt x="140" y="178"/>
                </a:lnTo>
                <a:lnTo>
                  <a:pt x="140" y="178"/>
                </a:lnTo>
                <a:lnTo>
                  <a:pt x="140" y="178"/>
                </a:lnTo>
                <a:lnTo>
                  <a:pt x="140" y="177"/>
                </a:lnTo>
                <a:lnTo>
                  <a:pt x="141" y="177"/>
                </a:lnTo>
                <a:lnTo>
                  <a:pt x="141" y="176"/>
                </a:lnTo>
                <a:lnTo>
                  <a:pt x="141" y="176"/>
                </a:lnTo>
                <a:lnTo>
                  <a:pt x="141" y="175"/>
                </a:lnTo>
                <a:lnTo>
                  <a:pt x="141" y="174"/>
                </a:lnTo>
                <a:lnTo>
                  <a:pt x="141" y="173"/>
                </a:lnTo>
                <a:lnTo>
                  <a:pt x="142" y="172"/>
                </a:lnTo>
                <a:lnTo>
                  <a:pt x="142" y="170"/>
                </a:lnTo>
                <a:lnTo>
                  <a:pt x="142" y="169"/>
                </a:lnTo>
                <a:lnTo>
                  <a:pt x="142" y="167"/>
                </a:lnTo>
                <a:lnTo>
                  <a:pt x="142" y="165"/>
                </a:lnTo>
                <a:lnTo>
                  <a:pt x="143" y="164"/>
                </a:lnTo>
                <a:lnTo>
                  <a:pt x="143" y="161"/>
                </a:lnTo>
                <a:lnTo>
                  <a:pt x="143" y="159"/>
                </a:lnTo>
                <a:lnTo>
                  <a:pt x="143" y="157"/>
                </a:lnTo>
                <a:lnTo>
                  <a:pt x="143" y="155"/>
                </a:lnTo>
                <a:lnTo>
                  <a:pt x="143" y="152"/>
                </a:lnTo>
                <a:lnTo>
                  <a:pt x="144" y="150"/>
                </a:lnTo>
                <a:lnTo>
                  <a:pt x="144" y="147"/>
                </a:lnTo>
                <a:lnTo>
                  <a:pt x="144" y="144"/>
                </a:lnTo>
                <a:lnTo>
                  <a:pt x="144" y="141"/>
                </a:lnTo>
                <a:lnTo>
                  <a:pt x="144" y="138"/>
                </a:lnTo>
                <a:lnTo>
                  <a:pt x="145" y="135"/>
                </a:lnTo>
                <a:lnTo>
                  <a:pt x="145" y="132"/>
                </a:lnTo>
                <a:lnTo>
                  <a:pt x="145" y="129"/>
                </a:lnTo>
                <a:lnTo>
                  <a:pt x="145" y="126"/>
                </a:lnTo>
                <a:lnTo>
                  <a:pt x="145" y="122"/>
                </a:lnTo>
                <a:lnTo>
                  <a:pt x="145" y="118"/>
                </a:lnTo>
                <a:lnTo>
                  <a:pt x="146" y="114"/>
                </a:lnTo>
                <a:lnTo>
                  <a:pt x="146" y="110"/>
                </a:lnTo>
                <a:lnTo>
                  <a:pt x="146" y="107"/>
                </a:lnTo>
                <a:lnTo>
                  <a:pt x="146" y="103"/>
                </a:lnTo>
                <a:lnTo>
                  <a:pt x="146" y="98"/>
                </a:lnTo>
                <a:lnTo>
                  <a:pt x="147" y="94"/>
                </a:lnTo>
                <a:lnTo>
                  <a:pt x="147" y="90"/>
                </a:lnTo>
                <a:lnTo>
                  <a:pt x="147" y="87"/>
                </a:lnTo>
                <a:lnTo>
                  <a:pt x="147" y="84"/>
                </a:lnTo>
                <a:lnTo>
                  <a:pt x="147" y="81"/>
                </a:lnTo>
                <a:lnTo>
                  <a:pt x="148" y="79"/>
                </a:lnTo>
                <a:lnTo>
                  <a:pt x="148" y="77"/>
                </a:lnTo>
                <a:lnTo>
                  <a:pt x="148" y="75"/>
                </a:lnTo>
                <a:lnTo>
                  <a:pt x="148" y="75"/>
                </a:lnTo>
                <a:lnTo>
                  <a:pt x="148" y="75"/>
                </a:lnTo>
                <a:lnTo>
                  <a:pt x="148" y="75"/>
                </a:lnTo>
                <a:lnTo>
                  <a:pt x="149" y="76"/>
                </a:lnTo>
                <a:lnTo>
                  <a:pt x="149" y="77"/>
                </a:lnTo>
                <a:lnTo>
                  <a:pt x="149" y="79"/>
                </a:lnTo>
                <a:lnTo>
                  <a:pt x="149" y="82"/>
                </a:lnTo>
                <a:lnTo>
                  <a:pt x="149" y="85"/>
                </a:lnTo>
                <a:lnTo>
                  <a:pt x="150" y="89"/>
                </a:lnTo>
                <a:lnTo>
                  <a:pt x="150" y="94"/>
                </a:lnTo>
                <a:lnTo>
                  <a:pt x="150" y="100"/>
                </a:lnTo>
                <a:lnTo>
                  <a:pt x="150" y="105"/>
                </a:lnTo>
                <a:lnTo>
                  <a:pt x="150" y="111"/>
                </a:lnTo>
                <a:lnTo>
                  <a:pt x="150" y="116"/>
                </a:lnTo>
                <a:lnTo>
                  <a:pt x="151" y="121"/>
                </a:lnTo>
                <a:lnTo>
                  <a:pt x="151" y="126"/>
                </a:lnTo>
                <a:lnTo>
                  <a:pt x="151" y="131"/>
                </a:lnTo>
                <a:lnTo>
                  <a:pt x="151" y="136"/>
                </a:lnTo>
                <a:lnTo>
                  <a:pt x="151" y="140"/>
                </a:lnTo>
                <a:lnTo>
                  <a:pt x="152" y="143"/>
                </a:lnTo>
                <a:lnTo>
                  <a:pt x="152" y="146"/>
                </a:lnTo>
                <a:lnTo>
                  <a:pt x="152" y="148"/>
                </a:lnTo>
                <a:lnTo>
                  <a:pt x="152" y="150"/>
                </a:lnTo>
                <a:lnTo>
                  <a:pt x="152" y="151"/>
                </a:lnTo>
                <a:lnTo>
                  <a:pt x="152" y="153"/>
                </a:lnTo>
                <a:lnTo>
                  <a:pt x="153" y="154"/>
                </a:lnTo>
                <a:lnTo>
                  <a:pt x="153" y="154"/>
                </a:lnTo>
                <a:lnTo>
                  <a:pt x="153" y="155"/>
                </a:lnTo>
                <a:lnTo>
                  <a:pt x="153" y="155"/>
                </a:lnTo>
                <a:lnTo>
                  <a:pt x="153" y="155"/>
                </a:lnTo>
                <a:lnTo>
                  <a:pt x="154" y="156"/>
                </a:lnTo>
                <a:lnTo>
                  <a:pt x="154" y="156"/>
                </a:lnTo>
                <a:lnTo>
                  <a:pt x="154" y="156"/>
                </a:lnTo>
                <a:lnTo>
                  <a:pt x="154" y="156"/>
                </a:lnTo>
                <a:lnTo>
                  <a:pt x="154" y="156"/>
                </a:lnTo>
                <a:lnTo>
                  <a:pt x="155" y="156"/>
                </a:lnTo>
                <a:lnTo>
                  <a:pt x="155" y="156"/>
                </a:lnTo>
                <a:lnTo>
                  <a:pt x="155" y="157"/>
                </a:lnTo>
                <a:lnTo>
                  <a:pt x="155" y="158"/>
                </a:lnTo>
                <a:lnTo>
                  <a:pt x="155" y="159"/>
                </a:lnTo>
                <a:lnTo>
                  <a:pt x="155" y="160"/>
                </a:lnTo>
                <a:lnTo>
                  <a:pt x="156" y="161"/>
                </a:lnTo>
                <a:lnTo>
                  <a:pt x="156" y="162"/>
                </a:lnTo>
                <a:lnTo>
                  <a:pt x="156" y="163"/>
                </a:lnTo>
                <a:lnTo>
                  <a:pt x="156" y="164"/>
                </a:lnTo>
                <a:lnTo>
                  <a:pt x="156" y="165"/>
                </a:lnTo>
                <a:lnTo>
                  <a:pt x="157" y="166"/>
                </a:lnTo>
                <a:lnTo>
                  <a:pt x="157" y="167"/>
                </a:lnTo>
                <a:lnTo>
                  <a:pt x="157" y="168"/>
                </a:lnTo>
                <a:lnTo>
                  <a:pt x="157" y="169"/>
                </a:lnTo>
                <a:lnTo>
                  <a:pt x="157" y="170"/>
                </a:lnTo>
                <a:lnTo>
                  <a:pt x="157" y="171"/>
                </a:lnTo>
                <a:lnTo>
                  <a:pt x="158" y="172"/>
                </a:lnTo>
                <a:lnTo>
                  <a:pt x="158" y="173"/>
                </a:lnTo>
                <a:lnTo>
                  <a:pt x="158" y="174"/>
                </a:lnTo>
                <a:lnTo>
                  <a:pt x="158" y="175"/>
                </a:lnTo>
                <a:lnTo>
                  <a:pt x="158" y="175"/>
                </a:lnTo>
                <a:lnTo>
                  <a:pt x="159" y="176"/>
                </a:lnTo>
                <a:lnTo>
                  <a:pt x="159" y="177"/>
                </a:lnTo>
                <a:lnTo>
                  <a:pt x="159" y="177"/>
                </a:lnTo>
                <a:lnTo>
                  <a:pt x="159" y="177"/>
                </a:lnTo>
                <a:lnTo>
                  <a:pt x="159" y="178"/>
                </a:lnTo>
                <a:lnTo>
                  <a:pt x="160" y="178"/>
                </a:lnTo>
                <a:lnTo>
                  <a:pt x="160" y="178"/>
                </a:lnTo>
                <a:lnTo>
                  <a:pt x="160" y="178"/>
                </a:lnTo>
                <a:lnTo>
                  <a:pt x="160" y="178"/>
                </a:lnTo>
                <a:lnTo>
                  <a:pt x="160" y="178"/>
                </a:lnTo>
                <a:lnTo>
                  <a:pt x="160" y="178"/>
                </a:lnTo>
                <a:lnTo>
                  <a:pt x="161" y="178"/>
                </a:lnTo>
                <a:lnTo>
                  <a:pt x="161" y="178"/>
                </a:lnTo>
                <a:lnTo>
                  <a:pt x="161" y="177"/>
                </a:lnTo>
                <a:lnTo>
                  <a:pt x="161" y="177"/>
                </a:lnTo>
                <a:lnTo>
                  <a:pt x="161" y="177"/>
                </a:lnTo>
                <a:lnTo>
                  <a:pt x="162" y="177"/>
                </a:lnTo>
                <a:lnTo>
                  <a:pt x="162" y="176"/>
                </a:lnTo>
                <a:lnTo>
                  <a:pt x="162" y="176"/>
                </a:lnTo>
                <a:lnTo>
                  <a:pt x="162" y="175"/>
                </a:lnTo>
                <a:lnTo>
                  <a:pt x="162" y="175"/>
                </a:lnTo>
                <a:lnTo>
                  <a:pt x="162" y="174"/>
                </a:lnTo>
                <a:lnTo>
                  <a:pt x="163" y="174"/>
                </a:lnTo>
                <a:lnTo>
                  <a:pt x="163" y="173"/>
                </a:lnTo>
                <a:lnTo>
                  <a:pt x="163" y="173"/>
                </a:lnTo>
                <a:lnTo>
                  <a:pt x="163" y="172"/>
                </a:lnTo>
                <a:lnTo>
                  <a:pt x="163" y="172"/>
                </a:lnTo>
                <a:lnTo>
                  <a:pt x="164" y="171"/>
                </a:lnTo>
                <a:lnTo>
                  <a:pt x="164" y="170"/>
                </a:lnTo>
                <a:lnTo>
                  <a:pt x="164" y="170"/>
                </a:lnTo>
                <a:lnTo>
                  <a:pt x="164" y="169"/>
                </a:lnTo>
                <a:lnTo>
                  <a:pt x="164" y="169"/>
                </a:lnTo>
                <a:lnTo>
                  <a:pt x="164" y="168"/>
                </a:lnTo>
                <a:lnTo>
                  <a:pt x="165" y="167"/>
                </a:lnTo>
                <a:lnTo>
                  <a:pt x="165" y="167"/>
                </a:lnTo>
                <a:lnTo>
                  <a:pt x="165" y="166"/>
                </a:lnTo>
                <a:lnTo>
                  <a:pt x="165" y="165"/>
                </a:lnTo>
                <a:lnTo>
                  <a:pt x="165" y="164"/>
                </a:lnTo>
                <a:lnTo>
                  <a:pt x="166" y="163"/>
                </a:lnTo>
                <a:lnTo>
                  <a:pt x="166" y="162"/>
                </a:lnTo>
                <a:lnTo>
                  <a:pt x="166" y="161"/>
                </a:lnTo>
                <a:lnTo>
                  <a:pt x="166" y="160"/>
                </a:lnTo>
                <a:lnTo>
                  <a:pt x="166" y="158"/>
                </a:lnTo>
                <a:lnTo>
                  <a:pt x="167" y="157"/>
                </a:lnTo>
                <a:lnTo>
                  <a:pt x="167" y="156"/>
                </a:lnTo>
                <a:lnTo>
                  <a:pt x="167" y="155"/>
                </a:lnTo>
                <a:lnTo>
                  <a:pt x="167" y="153"/>
                </a:lnTo>
                <a:lnTo>
                  <a:pt x="167" y="151"/>
                </a:lnTo>
                <a:lnTo>
                  <a:pt x="167" y="150"/>
                </a:lnTo>
                <a:lnTo>
                  <a:pt x="168" y="148"/>
                </a:lnTo>
                <a:lnTo>
                  <a:pt x="168" y="146"/>
                </a:lnTo>
                <a:lnTo>
                  <a:pt x="168" y="144"/>
                </a:lnTo>
                <a:lnTo>
                  <a:pt x="168" y="143"/>
                </a:lnTo>
                <a:lnTo>
                  <a:pt x="168" y="141"/>
                </a:lnTo>
                <a:lnTo>
                  <a:pt x="169" y="139"/>
                </a:lnTo>
                <a:lnTo>
                  <a:pt x="169" y="138"/>
                </a:lnTo>
                <a:lnTo>
                  <a:pt x="169" y="136"/>
                </a:lnTo>
                <a:lnTo>
                  <a:pt x="169" y="134"/>
                </a:lnTo>
                <a:lnTo>
                  <a:pt x="169" y="133"/>
                </a:lnTo>
                <a:lnTo>
                  <a:pt x="169" y="131"/>
                </a:lnTo>
                <a:lnTo>
                  <a:pt x="170" y="130"/>
                </a:lnTo>
                <a:lnTo>
                  <a:pt x="170" y="128"/>
                </a:lnTo>
                <a:lnTo>
                  <a:pt x="170" y="127"/>
                </a:lnTo>
                <a:lnTo>
                  <a:pt x="170" y="126"/>
                </a:lnTo>
                <a:lnTo>
                  <a:pt x="170" y="125"/>
                </a:lnTo>
                <a:lnTo>
                  <a:pt x="171" y="124"/>
                </a:lnTo>
                <a:lnTo>
                  <a:pt x="171" y="124"/>
                </a:lnTo>
                <a:lnTo>
                  <a:pt x="171" y="124"/>
                </a:lnTo>
                <a:lnTo>
                  <a:pt x="171" y="123"/>
                </a:lnTo>
                <a:lnTo>
                  <a:pt x="171" y="123"/>
                </a:lnTo>
                <a:lnTo>
                  <a:pt x="171" y="123"/>
                </a:lnTo>
                <a:lnTo>
                  <a:pt x="172" y="123"/>
                </a:lnTo>
                <a:lnTo>
                  <a:pt x="172" y="123"/>
                </a:lnTo>
                <a:lnTo>
                  <a:pt x="172" y="123"/>
                </a:lnTo>
                <a:lnTo>
                  <a:pt x="172" y="124"/>
                </a:lnTo>
                <a:lnTo>
                  <a:pt x="172" y="125"/>
                </a:lnTo>
                <a:lnTo>
                  <a:pt x="173" y="127"/>
                </a:lnTo>
                <a:lnTo>
                  <a:pt x="173" y="128"/>
                </a:lnTo>
                <a:lnTo>
                  <a:pt x="173" y="129"/>
                </a:lnTo>
                <a:lnTo>
                  <a:pt x="173" y="130"/>
                </a:lnTo>
                <a:lnTo>
                  <a:pt x="173" y="131"/>
                </a:lnTo>
                <a:lnTo>
                  <a:pt x="174" y="132"/>
                </a:lnTo>
                <a:lnTo>
                  <a:pt x="174" y="133"/>
                </a:lnTo>
                <a:lnTo>
                  <a:pt x="174" y="134"/>
                </a:lnTo>
                <a:lnTo>
                  <a:pt x="174" y="135"/>
                </a:lnTo>
                <a:lnTo>
                  <a:pt x="174" y="137"/>
                </a:lnTo>
                <a:lnTo>
                  <a:pt x="174" y="138"/>
                </a:lnTo>
                <a:lnTo>
                  <a:pt x="175" y="140"/>
                </a:lnTo>
                <a:lnTo>
                  <a:pt x="175" y="142"/>
                </a:lnTo>
                <a:lnTo>
                  <a:pt x="175" y="144"/>
                </a:lnTo>
                <a:lnTo>
                  <a:pt x="175" y="147"/>
                </a:lnTo>
                <a:lnTo>
                  <a:pt x="175" y="149"/>
                </a:lnTo>
                <a:lnTo>
                  <a:pt x="176" y="151"/>
                </a:lnTo>
                <a:lnTo>
                  <a:pt x="176" y="153"/>
                </a:lnTo>
                <a:lnTo>
                  <a:pt x="176" y="155"/>
                </a:lnTo>
                <a:lnTo>
                  <a:pt x="176" y="157"/>
                </a:lnTo>
                <a:lnTo>
                  <a:pt x="176" y="159"/>
                </a:lnTo>
                <a:lnTo>
                  <a:pt x="176" y="161"/>
                </a:lnTo>
                <a:lnTo>
                  <a:pt x="177" y="163"/>
                </a:lnTo>
                <a:lnTo>
                  <a:pt x="177" y="165"/>
                </a:lnTo>
                <a:lnTo>
                  <a:pt x="177" y="167"/>
                </a:lnTo>
                <a:lnTo>
                  <a:pt x="177" y="169"/>
                </a:lnTo>
                <a:lnTo>
                  <a:pt x="177" y="170"/>
                </a:lnTo>
                <a:lnTo>
                  <a:pt x="178" y="171"/>
                </a:lnTo>
                <a:lnTo>
                  <a:pt x="178" y="173"/>
                </a:lnTo>
                <a:lnTo>
                  <a:pt x="178" y="174"/>
                </a:lnTo>
                <a:lnTo>
                  <a:pt x="178" y="175"/>
                </a:lnTo>
                <a:lnTo>
                  <a:pt x="178" y="176"/>
                </a:lnTo>
                <a:lnTo>
                  <a:pt x="178" y="177"/>
                </a:lnTo>
                <a:lnTo>
                  <a:pt x="179" y="178"/>
                </a:lnTo>
                <a:lnTo>
                  <a:pt x="179" y="178"/>
                </a:lnTo>
                <a:lnTo>
                  <a:pt x="179" y="179"/>
                </a:lnTo>
                <a:lnTo>
                  <a:pt x="179" y="179"/>
                </a:lnTo>
                <a:lnTo>
                  <a:pt x="179" y="180"/>
                </a:lnTo>
                <a:lnTo>
                  <a:pt x="180" y="180"/>
                </a:lnTo>
                <a:lnTo>
                  <a:pt x="180" y="180"/>
                </a:lnTo>
                <a:lnTo>
                  <a:pt x="180" y="180"/>
                </a:lnTo>
                <a:lnTo>
                  <a:pt x="180" y="181"/>
                </a:lnTo>
                <a:lnTo>
                  <a:pt x="180" y="181"/>
                </a:lnTo>
                <a:lnTo>
                  <a:pt x="181" y="181"/>
                </a:lnTo>
                <a:lnTo>
                  <a:pt x="181" y="181"/>
                </a:lnTo>
                <a:lnTo>
                  <a:pt x="181" y="181"/>
                </a:lnTo>
                <a:lnTo>
                  <a:pt x="181" y="181"/>
                </a:lnTo>
                <a:lnTo>
                  <a:pt x="181" y="181"/>
                </a:lnTo>
                <a:lnTo>
                  <a:pt x="181" y="181"/>
                </a:lnTo>
                <a:lnTo>
                  <a:pt x="182" y="181"/>
                </a:lnTo>
                <a:lnTo>
                  <a:pt x="182" y="181"/>
                </a:lnTo>
                <a:lnTo>
                  <a:pt x="182" y="181"/>
                </a:lnTo>
                <a:lnTo>
                  <a:pt x="182" y="181"/>
                </a:lnTo>
                <a:lnTo>
                  <a:pt x="182" y="181"/>
                </a:lnTo>
                <a:lnTo>
                  <a:pt x="183" y="180"/>
                </a:lnTo>
                <a:lnTo>
                  <a:pt x="183" y="180"/>
                </a:lnTo>
                <a:lnTo>
                  <a:pt x="183" y="180"/>
                </a:lnTo>
                <a:lnTo>
                  <a:pt x="183" y="180"/>
                </a:lnTo>
                <a:lnTo>
                  <a:pt x="183" y="179"/>
                </a:lnTo>
                <a:lnTo>
                  <a:pt x="183" y="179"/>
                </a:lnTo>
                <a:lnTo>
                  <a:pt x="184" y="179"/>
                </a:lnTo>
                <a:lnTo>
                  <a:pt x="184" y="178"/>
                </a:lnTo>
                <a:lnTo>
                  <a:pt x="184" y="178"/>
                </a:lnTo>
                <a:lnTo>
                  <a:pt x="184" y="178"/>
                </a:lnTo>
                <a:lnTo>
                  <a:pt x="184" y="177"/>
                </a:lnTo>
                <a:lnTo>
                  <a:pt x="185" y="177"/>
                </a:lnTo>
                <a:lnTo>
                  <a:pt x="185" y="176"/>
                </a:lnTo>
                <a:lnTo>
                  <a:pt x="185" y="176"/>
                </a:lnTo>
                <a:lnTo>
                  <a:pt x="185" y="176"/>
                </a:lnTo>
                <a:lnTo>
                  <a:pt x="185" y="176"/>
                </a:lnTo>
                <a:lnTo>
                  <a:pt x="186" y="175"/>
                </a:lnTo>
                <a:lnTo>
                  <a:pt x="186" y="175"/>
                </a:lnTo>
                <a:lnTo>
                  <a:pt x="186" y="175"/>
                </a:lnTo>
                <a:lnTo>
                  <a:pt x="186" y="175"/>
                </a:lnTo>
                <a:lnTo>
                  <a:pt x="186" y="174"/>
                </a:lnTo>
                <a:lnTo>
                  <a:pt x="186" y="174"/>
                </a:lnTo>
                <a:lnTo>
                  <a:pt x="187" y="174"/>
                </a:lnTo>
                <a:lnTo>
                  <a:pt x="187" y="174"/>
                </a:lnTo>
                <a:lnTo>
                  <a:pt x="187" y="174"/>
                </a:lnTo>
                <a:lnTo>
                  <a:pt x="187" y="175"/>
                </a:lnTo>
                <a:lnTo>
                  <a:pt x="187" y="175"/>
                </a:lnTo>
                <a:lnTo>
                  <a:pt x="188" y="175"/>
                </a:lnTo>
                <a:lnTo>
                  <a:pt x="188" y="175"/>
                </a:lnTo>
                <a:lnTo>
                  <a:pt x="188" y="175"/>
                </a:lnTo>
                <a:lnTo>
                  <a:pt x="188" y="176"/>
                </a:lnTo>
                <a:lnTo>
                  <a:pt x="188" y="176"/>
                </a:lnTo>
                <a:lnTo>
                  <a:pt x="188" y="176"/>
                </a:lnTo>
                <a:lnTo>
                  <a:pt x="189" y="177"/>
                </a:lnTo>
                <a:lnTo>
                  <a:pt x="189" y="177"/>
                </a:lnTo>
                <a:lnTo>
                  <a:pt x="189" y="177"/>
                </a:lnTo>
                <a:lnTo>
                  <a:pt x="189" y="177"/>
                </a:lnTo>
                <a:lnTo>
                  <a:pt x="189" y="178"/>
                </a:lnTo>
                <a:lnTo>
                  <a:pt x="190" y="178"/>
                </a:lnTo>
                <a:lnTo>
                  <a:pt x="190" y="178"/>
                </a:lnTo>
                <a:lnTo>
                  <a:pt x="190" y="179"/>
                </a:lnTo>
                <a:lnTo>
                  <a:pt x="190" y="179"/>
                </a:lnTo>
                <a:lnTo>
                  <a:pt x="190" y="179"/>
                </a:lnTo>
                <a:lnTo>
                  <a:pt x="190" y="179"/>
                </a:lnTo>
                <a:lnTo>
                  <a:pt x="191" y="179"/>
                </a:lnTo>
                <a:lnTo>
                  <a:pt x="191" y="179"/>
                </a:lnTo>
                <a:lnTo>
                  <a:pt x="191" y="179"/>
                </a:lnTo>
                <a:lnTo>
                  <a:pt x="191" y="180"/>
                </a:lnTo>
                <a:lnTo>
                  <a:pt x="191" y="180"/>
                </a:lnTo>
                <a:lnTo>
                  <a:pt x="192" y="180"/>
                </a:lnTo>
                <a:lnTo>
                  <a:pt x="192" y="180"/>
                </a:lnTo>
                <a:lnTo>
                  <a:pt x="192" y="180"/>
                </a:lnTo>
                <a:lnTo>
                  <a:pt x="192" y="179"/>
                </a:lnTo>
                <a:lnTo>
                  <a:pt x="192" y="179"/>
                </a:lnTo>
                <a:lnTo>
                  <a:pt x="193" y="179"/>
                </a:lnTo>
                <a:lnTo>
                  <a:pt x="193" y="179"/>
                </a:lnTo>
                <a:lnTo>
                  <a:pt x="193" y="179"/>
                </a:lnTo>
                <a:lnTo>
                  <a:pt x="193" y="179"/>
                </a:lnTo>
                <a:lnTo>
                  <a:pt x="193" y="179"/>
                </a:lnTo>
                <a:lnTo>
                  <a:pt x="193" y="179"/>
                </a:lnTo>
                <a:lnTo>
                  <a:pt x="194" y="179"/>
                </a:lnTo>
                <a:lnTo>
                  <a:pt x="194" y="179"/>
                </a:lnTo>
                <a:lnTo>
                  <a:pt x="194" y="179"/>
                </a:lnTo>
                <a:lnTo>
                  <a:pt x="194" y="179"/>
                </a:lnTo>
                <a:lnTo>
                  <a:pt x="194" y="179"/>
                </a:lnTo>
                <a:lnTo>
                  <a:pt x="195" y="179"/>
                </a:lnTo>
                <a:lnTo>
                  <a:pt x="195" y="179"/>
                </a:lnTo>
                <a:lnTo>
                  <a:pt x="195" y="179"/>
                </a:lnTo>
                <a:lnTo>
                  <a:pt x="195" y="179"/>
                </a:lnTo>
                <a:lnTo>
                  <a:pt x="195" y="180"/>
                </a:lnTo>
                <a:lnTo>
                  <a:pt x="195" y="180"/>
                </a:lnTo>
                <a:lnTo>
                  <a:pt x="196" y="180"/>
                </a:lnTo>
                <a:lnTo>
                  <a:pt x="196" y="180"/>
                </a:lnTo>
                <a:lnTo>
                  <a:pt x="196" y="180"/>
                </a:lnTo>
                <a:lnTo>
                  <a:pt x="196" y="180"/>
                </a:lnTo>
                <a:lnTo>
                  <a:pt x="196" y="181"/>
                </a:lnTo>
                <a:lnTo>
                  <a:pt x="197" y="181"/>
                </a:lnTo>
                <a:lnTo>
                  <a:pt x="197" y="181"/>
                </a:lnTo>
                <a:lnTo>
                  <a:pt x="197" y="181"/>
                </a:lnTo>
                <a:lnTo>
                  <a:pt x="197" y="181"/>
                </a:lnTo>
                <a:lnTo>
                  <a:pt x="197" y="181"/>
                </a:lnTo>
                <a:lnTo>
                  <a:pt x="197" y="181"/>
                </a:lnTo>
                <a:lnTo>
                  <a:pt x="198" y="181"/>
                </a:lnTo>
                <a:lnTo>
                  <a:pt x="198" y="182"/>
                </a:lnTo>
                <a:lnTo>
                  <a:pt x="198" y="182"/>
                </a:lnTo>
                <a:lnTo>
                  <a:pt x="198" y="182"/>
                </a:lnTo>
                <a:lnTo>
                  <a:pt x="198" y="182"/>
                </a:lnTo>
                <a:lnTo>
                  <a:pt x="199" y="182"/>
                </a:lnTo>
                <a:lnTo>
                  <a:pt x="199" y="182"/>
                </a:lnTo>
                <a:lnTo>
                  <a:pt x="199" y="182"/>
                </a:lnTo>
                <a:lnTo>
                  <a:pt x="199" y="182"/>
                </a:lnTo>
                <a:lnTo>
                  <a:pt x="199" y="182"/>
                </a:lnTo>
                <a:lnTo>
                  <a:pt x="200" y="182"/>
                </a:lnTo>
                <a:lnTo>
                  <a:pt x="200" y="182"/>
                </a:lnTo>
                <a:lnTo>
                  <a:pt x="200" y="182"/>
                </a:lnTo>
                <a:lnTo>
                  <a:pt x="200" y="182"/>
                </a:lnTo>
                <a:lnTo>
                  <a:pt x="200" y="182"/>
                </a:lnTo>
                <a:lnTo>
                  <a:pt x="200" y="182"/>
                </a:lnTo>
                <a:lnTo>
                  <a:pt x="201" y="182"/>
                </a:lnTo>
                <a:lnTo>
                  <a:pt x="201" y="182"/>
                </a:lnTo>
                <a:lnTo>
                  <a:pt x="201" y="182"/>
                </a:lnTo>
                <a:lnTo>
                  <a:pt x="201" y="182"/>
                </a:lnTo>
                <a:lnTo>
                  <a:pt x="201" y="182"/>
                </a:lnTo>
                <a:lnTo>
                  <a:pt x="202" y="182"/>
                </a:lnTo>
                <a:lnTo>
                  <a:pt x="202" y="183"/>
                </a:lnTo>
                <a:lnTo>
                  <a:pt x="202" y="183"/>
                </a:lnTo>
                <a:lnTo>
                  <a:pt x="202" y="183"/>
                </a:lnTo>
                <a:lnTo>
                  <a:pt x="202" y="183"/>
                </a:lnTo>
                <a:lnTo>
                  <a:pt x="202" y="183"/>
                </a:lnTo>
                <a:lnTo>
                  <a:pt x="203" y="183"/>
                </a:lnTo>
                <a:lnTo>
                  <a:pt x="203" y="183"/>
                </a:lnTo>
                <a:lnTo>
                  <a:pt x="203" y="183"/>
                </a:lnTo>
                <a:lnTo>
                  <a:pt x="203" y="183"/>
                </a:lnTo>
                <a:lnTo>
                  <a:pt x="203" y="183"/>
                </a:lnTo>
                <a:lnTo>
                  <a:pt x="204" y="183"/>
                </a:lnTo>
                <a:lnTo>
                  <a:pt x="204" y="183"/>
                </a:lnTo>
                <a:lnTo>
                  <a:pt x="204" y="183"/>
                </a:lnTo>
                <a:lnTo>
                  <a:pt x="204" y="183"/>
                </a:lnTo>
                <a:lnTo>
                  <a:pt x="204" y="183"/>
                </a:lnTo>
                <a:lnTo>
                  <a:pt x="204" y="183"/>
                </a:lnTo>
                <a:lnTo>
                  <a:pt x="205" y="183"/>
                </a:lnTo>
                <a:lnTo>
                  <a:pt x="205" y="183"/>
                </a:lnTo>
                <a:lnTo>
                  <a:pt x="205" y="183"/>
                </a:lnTo>
                <a:lnTo>
                  <a:pt x="205" y="183"/>
                </a:lnTo>
                <a:lnTo>
                  <a:pt x="205" y="183"/>
                </a:lnTo>
                <a:lnTo>
                  <a:pt x="206" y="183"/>
                </a:lnTo>
                <a:lnTo>
                  <a:pt x="206" y="183"/>
                </a:lnTo>
                <a:lnTo>
                  <a:pt x="206" y="183"/>
                </a:lnTo>
                <a:lnTo>
                  <a:pt x="206" y="183"/>
                </a:lnTo>
                <a:lnTo>
                  <a:pt x="206" y="183"/>
                </a:lnTo>
                <a:lnTo>
                  <a:pt x="207" y="183"/>
                </a:lnTo>
                <a:lnTo>
                  <a:pt x="207" y="183"/>
                </a:lnTo>
                <a:lnTo>
                  <a:pt x="207" y="183"/>
                </a:lnTo>
                <a:lnTo>
                  <a:pt x="207" y="183"/>
                </a:lnTo>
                <a:lnTo>
                  <a:pt x="207" y="183"/>
                </a:lnTo>
                <a:lnTo>
                  <a:pt x="207" y="183"/>
                </a:lnTo>
                <a:lnTo>
                  <a:pt x="208" y="183"/>
                </a:lnTo>
                <a:lnTo>
                  <a:pt x="208" y="183"/>
                </a:lnTo>
                <a:lnTo>
                  <a:pt x="208" y="183"/>
                </a:lnTo>
                <a:lnTo>
                  <a:pt x="208" y="183"/>
                </a:lnTo>
                <a:lnTo>
                  <a:pt x="208" y="183"/>
                </a:lnTo>
                <a:lnTo>
                  <a:pt x="209" y="183"/>
                </a:lnTo>
                <a:lnTo>
                  <a:pt x="209" y="183"/>
                </a:lnTo>
                <a:lnTo>
                  <a:pt x="209" y="183"/>
                </a:lnTo>
                <a:lnTo>
                  <a:pt x="209" y="183"/>
                </a:lnTo>
                <a:lnTo>
                  <a:pt x="209" y="183"/>
                </a:lnTo>
                <a:lnTo>
                  <a:pt x="209" y="183"/>
                </a:lnTo>
                <a:lnTo>
                  <a:pt x="210" y="183"/>
                </a:lnTo>
                <a:lnTo>
                  <a:pt x="210" y="183"/>
                </a:lnTo>
                <a:lnTo>
                  <a:pt x="210" y="183"/>
                </a:lnTo>
                <a:lnTo>
                  <a:pt x="210" y="183"/>
                </a:lnTo>
                <a:lnTo>
                  <a:pt x="210" y="183"/>
                </a:lnTo>
                <a:lnTo>
                  <a:pt x="211" y="183"/>
                </a:lnTo>
                <a:lnTo>
                  <a:pt x="211" y="183"/>
                </a:lnTo>
                <a:lnTo>
                  <a:pt x="211" y="183"/>
                </a:lnTo>
                <a:lnTo>
                  <a:pt x="211" y="183"/>
                </a:lnTo>
                <a:lnTo>
                  <a:pt x="211" y="183"/>
                </a:lnTo>
                <a:lnTo>
                  <a:pt x="212" y="183"/>
                </a:lnTo>
                <a:lnTo>
                  <a:pt x="212" y="183"/>
                </a:lnTo>
                <a:lnTo>
                  <a:pt x="212" y="183"/>
                </a:lnTo>
                <a:lnTo>
                  <a:pt x="212" y="183"/>
                </a:lnTo>
                <a:lnTo>
                  <a:pt x="212" y="183"/>
                </a:lnTo>
                <a:lnTo>
                  <a:pt x="212" y="183"/>
                </a:lnTo>
                <a:lnTo>
                  <a:pt x="213" y="183"/>
                </a:lnTo>
                <a:lnTo>
                  <a:pt x="213" y="183"/>
                </a:lnTo>
                <a:lnTo>
                  <a:pt x="213" y="183"/>
                </a:lnTo>
                <a:lnTo>
                  <a:pt x="213" y="183"/>
                </a:lnTo>
                <a:lnTo>
                  <a:pt x="213" y="183"/>
                </a:lnTo>
                <a:lnTo>
                  <a:pt x="214" y="183"/>
                </a:lnTo>
                <a:lnTo>
                  <a:pt x="214" y="183"/>
                </a:lnTo>
                <a:lnTo>
                  <a:pt x="214" y="183"/>
                </a:lnTo>
                <a:lnTo>
                  <a:pt x="214" y="183"/>
                </a:lnTo>
                <a:lnTo>
                  <a:pt x="214" y="183"/>
                </a:lnTo>
                <a:lnTo>
                  <a:pt x="214" y="183"/>
                </a:lnTo>
                <a:lnTo>
                  <a:pt x="215" y="183"/>
                </a:lnTo>
                <a:lnTo>
                  <a:pt x="215" y="183"/>
                </a:lnTo>
                <a:lnTo>
                  <a:pt x="215" y="183"/>
                </a:lnTo>
                <a:lnTo>
                  <a:pt x="215" y="183"/>
                </a:lnTo>
                <a:lnTo>
                  <a:pt x="215" y="183"/>
                </a:lnTo>
                <a:lnTo>
                  <a:pt x="216" y="183"/>
                </a:lnTo>
                <a:lnTo>
                  <a:pt x="216" y="183"/>
                </a:lnTo>
                <a:lnTo>
                  <a:pt x="216" y="183"/>
                </a:lnTo>
                <a:lnTo>
                  <a:pt x="216" y="183"/>
                </a:lnTo>
                <a:lnTo>
                  <a:pt x="216" y="183"/>
                </a:lnTo>
                <a:lnTo>
                  <a:pt x="216" y="183"/>
                </a:lnTo>
                <a:lnTo>
                  <a:pt x="217" y="183"/>
                </a:lnTo>
                <a:lnTo>
                  <a:pt x="217" y="183"/>
                </a:lnTo>
                <a:lnTo>
                  <a:pt x="217" y="183"/>
                </a:lnTo>
                <a:lnTo>
                  <a:pt x="217" y="183"/>
                </a:lnTo>
                <a:lnTo>
                  <a:pt x="217" y="183"/>
                </a:lnTo>
                <a:lnTo>
                  <a:pt x="218" y="183"/>
                </a:lnTo>
                <a:lnTo>
                  <a:pt x="218" y="183"/>
                </a:lnTo>
                <a:lnTo>
                  <a:pt x="218" y="183"/>
                </a:lnTo>
                <a:lnTo>
                  <a:pt x="218" y="183"/>
                </a:lnTo>
                <a:lnTo>
                  <a:pt x="218" y="183"/>
                </a:lnTo>
                <a:lnTo>
                  <a:pt x="219" y="183"/>
                </a:lnTo>
                <a:lnTo>
                  <a:pt x="219" y="183"/>
                </a:lnTo>
                <a:lnTo>
                  <a:pt x="219" y="183"/>
                </a:lnTo>
                <a:lnTo>
                  <a:pt x="219" y="183"/>
                </a:lnTo>
                <a:lnTo>
                  <a:pt x="219" y="183"/>
                </a:lnTo>
                <a:lnTo>
                  <a:pt x="219" y="183"/>
                </a:lnTo>
                <a:lnTo>
                  <a:pt x="220" y="183"/>
                </a:lnTo>
                <a:lnTo>
                  <a:pt x="220" y="183"/>
                </a:lnTo>
                <a:lnTo>
                  <a:pt x="220" y="183"/>
                </a:lnTo>
                <a:lnTo>
                  <a:pt x="220" y="183"/>
                </a:lnTo>
                <a:lnTo>
                  <a:pt x="220" y="183"/>
                </a:lnTo>
                <a:lnTo>
                  <a:pt x="221" y="183"/>
                </a:lnTo>
                <a:lnTo>
                  <a:pt x="221" y="183"/>
                </a:lnTo>
                <a:lnTo>
                  <a:pt x="221" y="183"/>
                </a:lnTo>
                <a:lnTo>
                  <a:pt x="221" y="183"/>
                </a:lnTo>
                <a:lnTo>
                  <a:pt x="221" y="183"/>
                </a:lnTo>
                <a:lnTo>
                  <a:pt x="221" y="183"/>
                </a:lnTo>
                <a:lnTo>
                  <a:pt x="222" y="183"/>
                </a:lnTo>
                <a:lnTo>
                  <a:pt x="222" y="183"/>
                </a:lnTo>
                <a:lnTo>
                  <a:pt x="222" y="183"/>
                </a:lnTo>
                <a:lnTo>
                  <a:pt x="222" y="183"/>
                </a:lnTo>
                <a:lnTo>
                  <a:pt x="222" y="183"/>
                </a:lnTo>
                <a:lnTo>
                  <a:pt x="223" y="183"/>
                </a:lnTo>
                <a:lnTo>
                  <a:pt x="223" y="183"/>
                </a:lnTo>
                <a:lnTo>
                  <a:pt x="223" y="183"/>
                </a:lnTo>
                <a:lnTo>
                  <a:pt x="223" y="183"/>
                </a:lnTo>
                <a:lnTo>
                  <a:pt x="223" y="183"/>
                </a:lnTo>
                <a:lnTo>
                  <a:pt x="223" y="183"/>
                </a:lnTo>
                <a:lnTo>
                  <a:pt x="224" y="183"/>
                </a:lnTo>
                <a:lnTo>
                  <a:pt x="224" y="183"/>
                </a:lnTo>
                <a:lnTo>
                  <a:pt x="224" y="183"/>
                </a:lnTo>
                <a:lnTo>
                  <a:pt x="224" y="183"/>
                </a:lnTo>
                <a:lnTo>
                  <a:pt x="224" y="183"/>
                </a:lnTo>
                <a:lnTo>
                  <a:pt x="225" y="183"/>
                </a:lnTo>
                <a:lnTo>
                  <a:pt x="225" y="183"/>
                </a:lnTo>
                <a:lnTo>
                  <a:pt x="225" y="183"/>
                </a:lnTo>
                <a:lnTo>
                  <a:pt x="225" y="183"/>
                </a:lnTo>
                <a:lnTo>
                  <a:pt x="225" y="183"/>
                </a:lnTo>
                <a:lnTo>
                  <a:pt x="226" y="183"/>
                </a:lnTo>
                <a:lnTo>
                  <a:pt x="226" y="183"/>
                </a:lnTo>
                <a:lnTo>
                  <a:pt x="226" y="183"/>
                </a:lnTo>
                <a:lnTo>
                  <a:pt x="226" y="183"/>
                </a:lnTo>
                <a:lnTo>
                  <a:pt x="226" y="183"/>
                </a:lnTo>
                <a:lnTo>
                  <a:pt x="226" y="183"/>
                </a:lnTo>
                <a:lnTo>
                  <a:pt x="227" y="183"/>
                </a:lnTo>
                <a:lnTo>
                  <a:pt x="227" y="183"/>
                </a:lnTo>
                <a:lnTo>
                  <a:pt x="227" y="183"/>
                </a:lnTo>
                <a:lnTo>
                  <a:pt x="227" y="183"/>
                </a:lnTo>
                <a:lnTo>
                  <a:pt x="227" y="183"/>
                </a:lnTo>
                <a:lnTo>
                  <a:pt x="228" y="183"/>
                </a:lnTo>
                <a:lnTo>
                  <a:pt x="228" y="183"/>
                </a:lnTo>
                <a:lnTo>
                  <a:pt x="228" y="183"/>
                </a:lnTo>
                <a:lnTo>
                  <a:pt x="228" y="183"/>
                </a:lnTo>
                <a:lnTo>
                  <a:pt x="228" y="183"/>
                </a:lnTo>
                <a:lnTo>
                  <a:pt x="228" y="183"/>
                </a:lnTo>
                <a:lnTo>
                  <a:pt x="229" y="183"/>
                </a:lnTo>
                <a:lnTo>
                  <a:pt x="229" y="183"/>
                </a:lnTo>
                <a:lnTo>
                  <a:pt x="229" y="183"/>
                </a:lnTo>
                <a:lnTo>
                  <a:pt x="229" y="183"/>
                </a:lnTo>
                <a:lnTo>
                  <a:pt x="229" y="183"/>
                </a:lnTo>
                <a:lnTo>
                  <a:pt x="230" y="183"/>
                </a:lnTo>
                <a:lnTo>
                  <a:pt x="230" y="183"/>
                </a:lnTo>
                <a:lnTo>
                  <a:pt x="230" y="183"/>
                </a:lnTo>
                <a:lnTo>
                  <a:pt x="230" y="183"/>
                </a:lnTo>
                <a:lnTo>
                  <a:pt x="230" y="183"/>
                </a:lnTo>
                <a:lnTo>
                  <a:pt x="231" y="183"/>
                </a:lnTo>
                <a:lnTo>
                  <a:pt x="231" y="183"/>
                </a:lnTo>
                <a:lnTo>
                  <a:pt x="231" y="183"/>
                </a:lnTo>
                <a:lnTo>
                  <a:pt x="231" y="183"/>
                </a:lnTo>
                <a:lnTo>
                  <a:pt x="231" y="183"/>
                </a:lnTo>
                <a:lnTo>
                  <a:pt x="231" y="183"/>
                </a:lnTo>
                <a:lnTo>
                  <a:pt x="232" y="183"/>
                </a:lnTo>
                <a:lnTo>
                  <a:pt x="232" y="183"/>
                </a:lnTo>
                <a:lnTo>
                  <a:pt x="232" y="183"/>
                </a:lnTo>
                <a:lnTo>
                  <a:pt x="232" y="183"/>
                </a:lnTo>
                <a:lnTo>
                  <a:pt x="232" y="183"/>
                </a:lnTo>
                <a:lnTo>
                  <a:pt x="233" y="183"/>
                </a:lnTo>
                <a:lnTo>
                  <a:pt x="233" y="183"/>
                </a:lnTo>
                <a:lnTo>
                  <a:pt x="233" y="183"/>
                </a:lnTo>
                <a:lnTo>
                  <a:pt x="233" y="183"/>
                </a:lnTo>
                <a:lnTo>
                  <a:pt x="233" y="183"/>
                </a:lnTo>
                <a:lnTo>
                  <a:pt x="233" y="183"/>
                </a:lnTo>
                <a:lnTo>
                  <a:pt x="234" y="183"/>
                </a:lnTo>
                <a:lnTo>
                  <a:pt x="234" y="183"/>
                </a:lnTo>
                <a:lnTo>
                  <a:pt x="234" y="183"/>
                </a:lnTo>
                <a:lnTo>
                  <a:pt x="234" y="183"/>
                </a:lnTo>
                <a:lnTo>
                  <a:pt x="234" y="183"/>
                </a:lnTo>
                <a:lnTo>
                  <a:pt x="235" y="183"/>
                </a:lnTo>
                <a:lnTo>
                  <a:pt x="235" y="183"/>
                </a:lnTo>
                <a:lnTo>
                  <a:pt x="235" y="183"/>
                </a:lnTo>
                <a:lnTo>
                  <a:pt x="235" y="183"/>
                </a:lnTo>
                <a:lnTo>
                  <a:pt x="235" y="183"/>
                </a:lnTo>
                <a:lnTo>
                  <a:pt x="235" y="183"/>
                </a:lnTo>
                <a:lnTo>
                  <a:pt x="236" y="183"/>
                </a:lnTo>
                <a:lnTo>
                  <a:pt x="236" y="183"/>
                </a:lnTo>
                <a:lnTo>
                  <a:pt x="236" y="183"/>
                </a:lnTo>
                <a:lnTo>
                  <a:pt x="236" y="183"/>
                </a:lnTo>
                <a:lnTo>
                  <a:pt x="236" y="183"/>
                </a:lnTo>
                <a:lnTo>
                  <a:pt x="237" y="183"/>
                </a:lnTo>
                <a:lnTo>
                  <a:pt x="237" y="183"/>
                </a:lnTo>
                <a:lnTo>
                  <a:pt x="237" y="183"/>
                </a:lnTo>
                <a:lnTo>
                  <a:pt x="237" y="183"/>
                </a:lnTo>
                <a:lnTo>
                  <a:pt x="237" y="183"/>
                </a:lnTo>
                <a:lnTo>
                  <a:pt x="238" y="183"/>
                </a:lnTo>
                <a:lnTo>
                  <a:pt x="238" y="183"/>
                </a:lnTo>
                <a:lnTo>
                  <a:pt x="238" y="183"/>
                </a:lnTo>
                <a:lnTo>
                  <a:pt x="238" y="183"/>
                </a:lnTo>
                <a:lnTo>
                  <a:pt x="238" y="183"/>
                </a:lnTo>
                <a:lnTo>
                  <a:pt x="238" y="183"/>
                </a:lnTo>
                <a:lnTo>
                  <a:pt x="239" y="183"/>
                </a:lnTo>
                <a:lnTo>
                  <a:pt x="239" y="183"/>
                </a:lnTo>
                <a:lnTo>
                  <a:pt x="239" y="183"/>
                </a:lnTo>
                <a:lnTo>
                  <a:pt x="239" y="183"/>
                </a:lnTo>
                <a:lnTo>
                  <a:pt x="239" y="183"/>
                </a:lnTo>
                <a:lnTo>
                  <a:pt x="240" y="183"/>
                </a:lnTo>
                <a:lnTo>
                  <a:pt x="240" y="183"/>
                </a:lnTo>
                <a:lnTo>
                  <a:pt x="240" y="183"/>
                </a:lnTo>
                <a:lnTo>
                  <a:pt x="240" y="183"/>
                </a:lnTo>
                <a:lnTo>
                  <a:pt x="240" y="183"/>
                </a:lnTo>
                <a:lnTo>
                  <a:pt x="240" y="183"/>
                </a:lnTo>
                <a:lnTo>
                  <a:pt x="241" y="183"/>
                </a:lnTo>
                <a:lnTo>
                  <a:pt x="241" y="183"/>
                </a:lnTo>
                <a:lnTo>
                  <a:pt x="241" y="183"/>
                </a:lnTo>
                <a:lnTo>
                  <a:pt x="241" y="183"/>
                </a:lnTo>
                <a:lnTo>
                  <a:pt x="241" y="183"/>
                </a:lnTo>
                <a:lnTo>
                  <a:pt x="242" y="183"/>
                </a:lnTo>
                <a:lnTo>
                  <a:pt x="242" y="183"/>
                </a:lnTo>
                <a:lnTo>
                  <a:pt x="242" y="183"/>
                </a:lnTo>
                <a:lnTo>
                  <a:pt x="242" y="183"/>
                </a:lnTo>
                <a:lnTo>
                  <a:pt x="242" y="183"/>
                </a:lnTo>
                <a:lnTo>
                  <a:pt x="242" y="183"/>
                </a:lnTo>
                <a:lnTo>
                  <a:pt x="243" y="183"/>
                </a:lnTo>
                <a:lnTo>
                  <a:pt x="243" y="183"/>
                </a:lnTo>
                <a:lnTo>
                  <a:pt x="243" y="183"/>
                </a:lnTo>
                <a:lnTo>
                  <a:pt x="243" y="183"/>
                </a:lnTo>
                <a:lnTo>
                  <a:pt x="243" y="183"/>
                </a:lnTo>
                <a:lnTo>
                  <a:pt x="244" y="183"/>
                </a:lnTo>
                <a:lnTo>
                  <a:pt x="244" y="183"/>
                </a:lnTo>
                <a:lnTo>
                  <a:pt x="244" y="183"/>
                </a:lnTo>
                <a:lnTo>
                  <a:pt x="244" y="183"/>
                </a:lnTo>
                <a:lnTo>
                  <a:pt x="244" y="183"/>
                </a:lnTo>
                <a:lnTo>
                  <a:pt x="245" y="183"/>
                </a:lnTo>
                <a:lnTo>
                  <a:pt x="245" y="183"/>
                </a:lnTo>
                <a:lnTo>
                  <a:pt x="245" y="183"/>
                </a:lnTo>
                <a:lnTo>
                  <a:pt x="245" y="183"/>
                </a:lnTo>
                <a:lnTo>
                  <a:pt x="245" y="183"/>
                </a:lnTo>
                <a:lnTo>
                  <a:pt x="245" y="183"/>
                </a:lnTo>
                <a:lnTo>
                  <a:pt x="246" y="183"/>
                </a:lnTo>
                <a:lnTo>
                  <a:pt x="246" y="183"/>
                </a:lnTo>
                <a:lnTo>
                  <a:pt x="246" y="183"/>
                </a:lnTo>
                <a:lnTo>
                  <a:pt x="246" y="183"/>
                </a:lnTo>
                <a:lnTo>
                  <a:pt x="246" y="183"/>
                </a:lnTo>
                <a:lnTo>
                  <a:pt x="247" y="183"/>
                </a:lnTo>
                <a:lnTo>
                  <a:pt x="247" y="183"/>
                </a:lnTo>
                <a:lnTo>
                  <a:pt x="247" y="183"/>
                </a:lnTo>
                <a:lnTo>
                  <a:pt x="247" y="183"/>
                </a:lnTo>
                <a:lnTo>
                  <a:pt x="247" y="183"/>
                </a:lnTo>
                <a:lnTo>
                  <a:pt x="247" y="183"/>
                </a:lnTo>
                <a:lnTo>
                  <a:pt x="248" y="183"/>
                </a:lnTo>
                <a:lnTo>
                  <a:pt x="248" y="183"/>
                </a:lnTo>
                <a:lnTo>
                  <a:pt x="248" y="183"/>
                </a:lnTo>
                <a:lnTo>
                  <a:pt x="248" y="183"/>
                </a:lnTo>
                <a:lnTo>
                  <a:pt x="248" y="183"/>
                </a:lnTo>
                <a:lnTo>
                  <a:pt x="249" y="183"/>
                </a:lnTo>
                <a:lnTo>
                  <a:pt x="249" y="183"/>
                </a:lnTo>
                <a:lnTo>
                  <a:pt x="249" y="183"/>
                </a:lnTo>
                <a:lnTo>
                  <a:pt x="249" y="183"/>
                </a:lnTo>
                <a:lnTo>
                  <a:pt x="249" y="183"/>
                </a:lnTo>
                <a:lnTo>
                  <a:pt x="249" y="183"/>
                </a:lnTo>
                <a:lnTo>
                  <a:pt x="250" y="183"/>
                </a:lnTo>
                <a:lnTo>
                  <a:pt x="250" y="183"/>
                </a:lnTo>
                <a:lnTo>
                  <a:pt x="250" y="183"/>
                </a:lnTo>
                <a:lnTo>
                  <a:pt x="250" y="183"/>
                </a:lnTo>
                <a:lnTo>
                  <a:pt x="250" y="183"/>
                </a:lnTo>
                <a:lnTo>
                  <a:pt x="251" y="183"/>
                </a:lnTo>
                <a:lnTo>
                  <a:pt x="251" y="183"/>
                </a:lnTo>
                <a:lnTo>
                  <a:pt x="251" y="183"/>
                </a:lnTo>
                <a:lnTo>
                  <a:pt x="251" y="183"/>
                </a:lnTo>
                <a:lnTo>
                  <a:pt x="251" y="183"/>
                </a:lnTo>
                <a:lnTo>
                  <a:pt x="252" y="183"/>
                </a:lnTo>
                <a:lnTo>
                  <a:pt x="252" y="183"/>
                </a:lnTo>
                <a:lnTo>
                  <a:pt x="252" y="183"/>
                </a:lnTo>
                <a:lnTo>
                  <a:pt x="252" y="183"/>
                </a:lnTo>
                <a:lnTo>
                  <a:pt x="252" y="183"/>
                </a:lnTo>
                <a:lnTo>
                  <a:pt x="252" y="183"/>
                </a:lnTo>
                <a:lnTo>
                  <a:pt x="253" y="183"/>
                </a:lnTo>
                <a:lnTo>
                  <a:pt x="253" y="183"/>
                </a:lnTo>
                <a:lnTo>
                  <a:pt x="253" y="183"/>
                </a:lnTo>
                <a:lnTo>
                  <a:pt x="253" y="183"/>
                </a:lnTo>
                <a:lnTo>
                  <a:pt x="253" y="183"/>
                </a:lnTo>
                <a:lnTo>
                  <a:pt x="254" y="183"/>
                </a:lnTo>
                <a:lnTo>
                  <a:pt x="254" y="183"/>
                </a:lnTo>
                <a:lnTo>
                  <a:pt x="254" y="183"/>
                </a:lnTo>
                <a:lnTo>
                  <a:pt x="254" y="183"/>
                </a:lnTo>
                <a:lnTo>
                  <a:pt x="254" y="183"/>
                </a:lnTo>
                <a:lnTo>
                  <a:pt x="254" y="183"/>
                </a:lnTo>
                <a:lnTo>
                  <a:pt x="255" y="183"/>
                </a:lnTo>
                <a:lnTo>
                  <a:pt x="255" y="183"/>
                </a:lnTo>
                <a:lnTo>
                  <a:pt x="255" y="183"/>
                </a:lnTo>
                <a:lnTo>
                  <a:pt x="255" y="183"/>
                </a:lnTo>
                <a:lnTo>
                  <a:pt x="255" y="183"/>
                </a:lnTo>
                <a:lnTo>
                  <a:pt x="256" y="183"/>
                </a:lnTo>
                <a:lnTo>
                  <a:pt x="256" y="183"/>
                </a:lnTo>
                <a:lnTo>
                  <a:pt x="256" y="183"/>
                </a:lnTo>
                <a:lnTo>
                  <a:pt x="256" y="183"/>
                </a:lnTo>
                <a:lnTo>
                  <a:pt x="256" y="183"/>
                </a:lnTo>
                <a:lnTo>
                  <a:pt x="257" y="183"/>
                </a:lnTo>
                <a:lnTo>
                  <a:pt x="257" y="183"/>
                </a:lnTo>
                <a:lnTo>
                  <a:pt x="257" y="183"/>
                </a:lnTo>
                <a:lnTo>
                  <a:pt x="257" y="183"/>
                </a:lnTo>
                <a:lnTo>
                  <a:pt x="257" y="183"/>
                </a:lnTo>
                <a:lnTo>
                  <a:pt x="257" y="183"/>
                </a:lnTo>
                <a:lnTo>
                  <a:pt x="258" y="183"/>
                </a:lnTo>
                <a:lnTo>
                  <a:pt x="258" y="183"/>
                </a:lnTo>
                <a:lnTo>
                  <a:pt x="258" y="183"/>
                </a:lnTo>
                <a:lnTo>
                  <a:pt x="258" y="183"/>
                </a:lnTo>
                <a:lnTo>
                  <a:pt x="258" y="183"/>
                </a:lnTo>
                <a:lnTo>
                  <a:pt x="259" y="183"/>
                </a:lnTo>
                <a:lnTo>
                  <a:pt x="259" y="183"/>
                </a:lnTo>
                <a:lnTo>
                  <a:pt x="259" y="183"/>
                </a:lnTo>
                <a:lnTo>
                  <a:pt x="259" y="183"/>
                </a:lnTo>
                <a:lnTo>
                  <a:pt x="259" y="183"/>
                </a:lnTo>
                <a:lnTo>
                  <a:pt x="259" y="183"/>
                </a:lnTo>
                <a:lnTo>
                  <a:pt x="260" y="183"/>
                </a:lnTo>
                <a:lnTo>
                  <a:pt x="260" y="183"/>
                </a:lnTo>
                <a:lnTo>
                  <a:pt x="260" y="183"/>
                </a:lnTo>
                <a:lnTo>
                  <a:pt x="260" y="183"/>
                </a:lnTo>
                <a:lnTo>
                  <a:pt x="260" y="183"/>
                </a:lnTo>
                <a:lnTo>
                  <a:pt x="261" y="183"/>
                </a:lnTo>
                <a:lnTo>
                  <a:pt x="261" y="183"/>
                </a:lnTo>
                <a:lnTo>
                  <a:pt x="261" y="183"/>
                </a:lnTo>
                <a:lnTo>
                  <a:pt x="261" y="183"/>
                </a:lnTo>
                <a:lnTo>
                  <a:pt x="261" y="183"/>
                </a:lnTo>
                <a:lnTo>
                  <a:pt x="261" y="183"/>
                </a:lnTo>
                <a:lnTo>
                  <a:pt x="262" y="183"/>
                </a:lnTo>
                <a:lnTo>
                  <a:pt x="262" y="183"/>
                </a:lnTo>
                <a:lnTo>
                  <a:pt x="262" y="183"/>
                </a:lnTo>
                <a:lnTo>
                  <a:pt x="262" y="183"/>
                </a:lnTo>
                <a:lnTo>
                  <a:pt x="262" y="183"/>
                </a:lnTo>
                <a:lnTo>
                  <a:pt x="263" y="183"/>
                </a:lnTo>
                <a:lnTo>
                  <a:pt x="263" y="183"/>
                </a:lnTo>
                <a:lnTo>
                  <a:pt x="263" y="183"/>
                </a:lnTo>
                <a:lnTo>
                  <a:pt x="263" y="183"/>
                </a:lnTo>
                <a:lnTo>
                  <a:pt x="263" y="183"/>
                </a:lnTo>
                <a:lnTo>
                  <a:pt x="264" y="183"/>
                </a:lnTo>
                <a:lnTo>
                  <a:pt x="264" y="183"/>
                </a:lnTo>
                <a:lnTo>
                  <a:pt x="264" y="183"/>
                </a:lnTo>
                <a:lnTo>
                  <a:pt x="264" y="183"/>
                </a:lnTo>
                <a:lnTo>
                  <a:pt x="264" y="183"/>
                </a:lnTo>
                <a:lnTo>
                  <a:pt x="264" y="183"/>
                </a:lnTo>
                <a:lnTo>
                  <a:pt x="265" y="182"/>
                </a:lnTo>
                <a:lnTo>
                  <a:pt x="265" y="182"/>
                </a:lnTo>
                <a:lnTo>
                  <a:pt x="265" y="182"/>
                </a:lnTo>
                <a:lnTo>
                  <a:pt x="265" y="182"/>
                </a:lnTo>
                <a:lnTo>
                  <a:pt x="265" y="182"/>
                </a:lnTo>
                <a:lnTo>
                  <a:pt x="266" y="182"/>
                </a:lnTo>
                <a:lnTo>
                  <a:pt x="266" y="182"/>
                </a:lnTo>
                <a:lnTo>
                  <a:pt x="266" y="182"/>
                </a:lnTo>
                <a:lnTo>
                  <a:pt x="266" y="182"/>
                </a:lnTo>
                <a:lnTo>
                  <a:pt x="266" y="182"/>
                </a:lnTo>
                <a:lnTo>
                  <a:pt x="266" y="182"/>
                </a:lnTo>
                <a:lnTo>
                  <a:pt x="267" y="182"/>
                </a:lnTo>
                <a:lnTo>
                  <a:pt x="267" y="182"/>
                </a:lnTo>
                <a:lnTo>
                  <a:pt x="267" y="182"/>
                </a:lnTo>
                <a:lnTo>
                  <a:pt x="267" y="182"/>
                </a:lnTo>
                <a:lnTo>
                  <a:pt x="267" y="182"/>
                </a:lnTo>
                <a:lnTo>
                  <a:pt x="268" y="182"/>
                </a:lnTo>
                <a:lnTo>
                  <a:pt x="268" y="182"/>
                </a:lnTo>
                <a:lnTo>
                  <a:pt x="268" y="182"/>
                </a:lnTo>
                <a:lnTo>
                  <a:pt x="268" y="182"/>
                </a:lnTo>
                <a:lnTo>
                  <a:pt x="268" y="182"/>
                </a:lnTo>
                <a:lnTo>
                  <a:pt x="268" y="182"/>
                </a:lnTo>
                <a:lnTo>
                  <a:pt x="269" y="182"/>
                </a:lnTo>
                <a:lnTo>
                  <a:pt x="269" y="181"/>
                </a:lnTo>
                <a:lnTo>
                  <a:pt x="269" y="181"/>
                </a:lnTo>
                <a:lnTo>
                  <a:pt x="269" y="181"/>
                </a:lnTo>
                <a:lnTo>
                  <a:pt x="269" y="181"/>
                </a:lnTo>
                <a:lnTo>
                  <a:pt x="270" y="181"/>
                </a:lnTo>
                <a:lnTo>
                  <a:pt x="270" y="180"/>
                </a:lnTo>
                <a:lnTo>
                  <a:pt x="270" y="180"/>
                </a:lnTo>
                <a:lnTo>
                  <a:pt x="270" y="180"/>
                </a:lnTo>
                <a:lnTo>
                  <a:pt x="270" y="180"/>
                </a:lnTo>
                <a:lnTo>
                  <a:pt x="271" y="179"/>
                </a:lnTo>
                <a:lnTo>
                  <a:pt x="271" y="179"/>
                </a:lnTo>
                <a:lnTo>
                  <a:pt x="271" y="179"/>
                </a:lnTo>
                <a:lnTo>
                  <a:pt x="271" y="178"/>
                </a:lnTo>
                <a:lnTo>
                  <a:pt x="271" y="178"/>
                </a:lnTo>
                <a:lnTo>
                  <a:pt x="271" y="178"/>
                </a:lnTo>
                <a:lnTo>
                  <a:pt x="272" y="177"/>
                </a:lnTo>
                <a:lnTo>
                  <a:pt x="272" y="177"/>
                </a:lnTo>
                <a:lnTo>
                  <a:pt x="272" y="176"/>
                </a:lnTo>
                <a:lnTo>
                  <a:pt x="272" y="176"/>
                </a:lnTo>
                <a:lnTo>
                  <a:pt x="272" y="175"/>
                </a:lnTo>
                <a:lnTo>
                  <a:pt x="273" y="175"/>
                </a:lnTo>
                <a:lnTo>
                  <a:pt x="273" y="174"/>
                </a:lnTo>
                <a:lnTo>
                  <a:pt x="273" y="174"/>
                </a:lnTo>
                <a:lnTo>
                  <a:pt x="273" y="173"/>
                </a:lnTo>
                <a:lnTo>
                  <a:pt x="273" y="173"/>
                </a:lnTo>
                <a:lnTo>
                  <a:pt x="273" y="173"/>
                </a:lnTo>
                <a:lnTo>
                  <a:pt x="274" y="173"/>
                </a:lnTo>
                <a:lnTo>
                  <a:pt x="274" y="172"/>
                </a:lnTo>
                <a:lnTo>
                  <a:pt x="274" y="172"/>
                </a:lnTo>
                <a:lnTo>
                  <a:pt x="274" y="172"/>
                </a:lnTo>
                <a:lnTo>
                  <a:pt x="274" y="172"/>
                </a:lnTo>
                <a:lnTo>
                  <a:pt x="275" y="172"/>
                </a:lnTo>
                <a:lnTo>
                  <a:pt x="275" y="172"/>
                </a:lnTo>
                <a:lnTo>
                  <a:pt x="275" y="172"/>
                </a:lnTo>
                <a:lnTo>
                  <a:pt x="275" y="172"/>
                </a:lnTo>
                <a:lnTo>
                  <a:pt x="275" y="172"/>
                </a:lnTo>
                <a:lnTo>
                  <a:pt x="275" y="172"/>
                </a:lnTo>
                <a:lnTo>
                  <a:pt x="276" y="172"/>
                </a:lnTo>
                <a:lnTo>
                  <a:pt x="276" y="173"/>
                </a:lnTo>
                <a:lnTo>
                  <a:pt x="276" y="173"/>
                </a:lnTo>
                <a:lnTo>
                  <a:pt x="276" y="174"/>
                </a:lnTo>
                <a:lnTo>
                  <a:pt x="276" y="174"/>
                </a:lnTo>
                <a:lnTo>
                  <a:pt x="277" y="175"/>
                </a:lnTo>
                <a:lnTo>
                  <a:pt x="277" y="175"/>
                </a:lnTo>
                <a:lnTo>
                  <a:pt x="277" y="176"/>
                </a:lnTo>
                <a:lnTo>
                  <a:pt x="277" y="176"/>
                </a:lnTo>
                <a:lnTo>
                  <a:pt x="277" y="176"/>
                </a:lnTo>
                <a:lnTo>
                  <a:pt x="278" y="177"/>
                </a:lnTo>
                <a:lnTo>
                  <a:pt x="278" y="177"/>
                </a:lnTo>
                <a:lnTo>
                  <a:pt x="278" y="178"/>
                </a:lnTo>
                <a:lnTo>
                  <a:pt x="278" y="178"/>
                </a:lnTo>
                <a:lnTo>
                  <a:pt x="278" y="179"/>
                </a:lnTo>
                <a:lnTo>
                  <a:pt x="278" y="179"/>
                </a:lnTo>
                <a:lnTo>
                  <a:pt x="279" y="179"/>
                </a:lnTo>
                <a:lnTo>
                  <a:pt x="279" y="180"/>
                </a:lnTo>
                <a:lnTo>
                  <a:pt x="279" y="180"/>
                </a:lnTo>
                <a:lnTo>
                  <a:pt x="279" y="180"/>
                </a:lnTo>
                <a:lnTo>
                  <a:pt x="279" y="181"/>
                </a:lnTo>
                <a:lnTo>
                  <a:pt x="280" y="181"/>
                </a:lnTo>
                <a:lnTo>
                  <a:pt x="280" y="181"/>
                </a:lnTo>
                <a:lnTo>
                  <a:pt x="280" y="181"/>
                </a:lnTo>
                <a:lnTo>
                  <a:pt x="280" y="181"/>
                </a:lnTo>
                <a:lnTo>
                  <a:pt x="280" y="182"/>
                </a:lnTo>
                <a:lnTo>
                  <a:pt x="280" y="182"/>
                </a:lnTo>
                <a:lnTo>
                  <a:pt x="281" y="182"/>
                </a:lnTo>
                <a:lnTo>
                  <a:pt x="281" y="182"/>
                </a:lnTo>
                <a:lnTo>
                  <a:pt x="281" y="182"/>
                </a:lnTo>
                <a:lnTo>
                  <a:pt x="281" y="182"/>
                </a:lnTo>
                <a:lnTo>
                  <a:pt x="281" y="182"/>
                </a:lnTo>
                <a:lnTo>
                  <a:pt x="282" y="182"/>
                </a:lnTo>
                <a:lnTo>
                  <a:pt x="282" y="182"/>
                </a:lnTo>
                <a:lnTo>
                  <a:pt x="282" y="182"/>
                </a:lnTo>
                <a:lnTo>
                  <a:pt x="282" y="182"/>
                </a:lnTo>
                <a:lnTo>
                  <a:pt x="282" y="182"/>
                </a:lnTo>
                <a:lnTo>
                  <a:pt x="283" y="182"/>
                </a:lnTo>
                <a:lnTo>
                  <a:pt x="283" y="182"/>
                </a:lnTo>
                <a:lnTo>
                  <a:pt x="283" y="183"/>
                </a:lnTo>
                <a:lnTo>
                  <a:pt x="283" y="183"/>
                </a:lnTo>
                <a:lnTo>
                  <a:pt x="283" y="183"/>
                </a:lnTo>
                <a:lnTo>
                  <a:pt x="283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5" y="183"/>
                </a:lnTo>
                <a:lnTo>
                  <a:pt x="285" y="183"/>
                </a:lnTo>
                <a:lnTo>
                  <a:pt x="285" y="183"/>
                </a:lnTo>
                <a:lnTo>
                  <a:pt x="285" y="183"/>
                </a:lnTo>
                <a:lnTo>
                  <a:pt x="285" y="183"/>
                </a:lnTo>
                <a:lnTo>
                  <a:pt x="285" y="183"/>
                </a:lnTo>
                <a:lnTo>
                  <a:pt x="286" y="183"/>
                </a:lnTo>
                <a:lnTo>
                  <a:pt x="286" y="183"/>
                </a:lnTo>
                <a:lnTo>
                  <a:pt x="286" y="183"/>
                </a:lnTo>
                <a:lnTo>
                  <a:pt x="286" y="183"/>
                </a:lnTo>
                <a:lnTo>
                  <a:pt x="286" y="183"/>
                </a:lnTo>
                <a:lnTo>
                  <a:pt x="287" y="183"/>
                </a:lnTo>
                <a:lnTo>
                  <a:pt x="287" y="183"/>
                </a:lnTo>
                <a:lnTo>
                  <a:pt x="287" y="183"/>
                </a:lnTo>
                <a:lnTo>
                  <a:pt x="287" y="183"/>
                </a:lnTo>
                <a:lnTo>
                  <a:pt x="287" y="183"/>
                </a:lnTo>
                <a:lnTo>
                  <a:pt x="287" y="183"/>
                </a:lnTo>
                <a:lnTo>
                  <a:pt x="288" y="183"/>
                </a:lnTo>
                <a:lnTo>
                  <a:pt x="288" y="182"/>
                </a:lnTo>
                <a:lnTo>
                  <a:pt x="288" y="182"/>
                </a:lnTo>
                <a:lnTo>
                  <a:pt x="288" y="182"/>
                </a:lnTo>
                <a:lnTo>
                  <a:pt x="288" y="182"/>
                </a:lnTo>
                <a:lnTo>
                  <a:pt x="289" y="182"/>
                </a:lnTo>
                <a:lnTo>
                  <a:pt x="289" y="182"/>
                </a:lnTo>
                <a:lnTo>
                  <a:pt x="289" y="182"/>
                </a:lnTo>
                <a:lnTo>
                  <a:pt x="289" y="182"/>
                </a:lnTo>
                <a:lnTo>
                  <a:pt x="289" y="182"/>
                </a:lnTo>
                <a:lnTo>
                  <a:pt x="290" y="182"/>
                </a:lnTo>
                <a:lnTo>
                  <a:pt x="290" y="182"/>
                </a:lnTo>
                <a:lnTo>
                  <a:pt x="290" y="182"/>
                </a:lnTo>
                <a:lnTo>
                  <a:pt x="290" y="182"/>
                </a:lnTo>
                <a:lnTo>
                  <a:pt x="290" y="182"/>
                </a:lnTo>
                <a:lnTo>
                  <a:pt x="290" y="181"/>
                </a:lnTo>
                <a:lnTo>
                  <a:pt x="291" y="181"/>
                </a:lnTo>
                <a:lnTo>
                  <a:pt x="291" y="181"/>
                </a:lnTo>
                <a:lnTo>
                  <a:pt x="291" y="181"/>
                </a:lnTo>
                <a:lnTo>
                  <a:pt x="291" y="180"/>
                </a:lnTo>
                <a:lnTo>
                  <a:pt x="291" y="180"/>
                </a:lnTo>
                <a:lnTo>
                  <a:pt x="292" y="180"/>
                </a:lnTo>
                <a:lnTo>
                  <a:pt x="292" y="180"/>
                </a:lnTo>
                <a:lnTo>
                  <a:pt x="292" y="179"/>
                </a:lnTo>
                <a:lnTo>
                  <a:pt x="292" y="179"/>
                </a:lnTo>
                <a:lnTo>
                  <a:pt x="292" y="179"/>
                </a:lnTo>
                <a:lnTo>
                  <a:pt x="292" y="178"/>
                </a:lnTo>
                <a:lnTo>
                  <a:pt x="293" y="178"/>
                </a:lnTo>
                <a:lnTo>
                  <a:pt x="293" y="178"/>
                </a:lnTo>
                <a:lnTo>
                  <a:pt x="293" y="177"/>
                </a:lnTo>
                <a:lnTo>
                  <a:pt x="293" y="177"/>
                </a:lnTo>
                <a:lnTo>
                  <a:pt x="293" y="177"/>
                </a:lnTo>
                <a:lnTo>
                  <a:pt x="294" y="176"/>
                </a:lnTo>
                <a:lnTo>
                  <a:pt x="294" y="176"/>
                </a:lnTo>
                <a:lnTo>
                  <a:pt x="294" y="176"/>
                </a:lnTo>
                <a:lnTo>
                  <a:pt x="294" y="176"/>
                </a:lnTo>
                <a:lnTo>
                  <a:pt x="294" y="175"/>
                </a:lnTo>
                <a:lnTo>
                  <a:pt x="294" y="175"/>
                </a:lnTo>
                <a:lnTo>
                  <a:pt x="295" y="175"/>
                </a:lnTo>
                <a:lnTo>
                  <a:pt x="295" y="174"/>
                </a:lnTo>
                <a:lnTo>
                  <a:pt x="295" y="174"/>
                </a:lnTo>
                <a:lnTo>
                  <a:pt x="295" y="174"/>
                </a:lnTo>
                <a:lnTo>
                  <a:pt x="295" y="174"/>
                </a:lnTo>
                <a:lnTo>
                  <a:pt x="296" y="174"/>
                </a:lnTo>
                <a:lnTo>
                  <a:pt x="296" y="174"/>
                </a:lnTo>
                <a:lnTo>
                  <a:pt x="296" y="173"/>
                </a:lnTo>
                <a:lnTo>
                  <a:pt x="296" y="173"/>
                </a:lnTo>
                <a:lnTo>
                  <a:pt x="296" y="173"/>
                </a:lnTo>
                <a:lnTo>
                  <a:pt x="297" y="173"/>
                </a:lnTo>
                <a:lnTo>
                  <a:pt x="297" y="174"/>
                </a:lnTo>
                <a:lnTo>
                  <a:pt x="297" y="174"/>
                </a:lnTo>
                <a:lnTo>
                  <a:pt x="297" y="174"/>
                </a:lnTo>
                <a:lnTo>
                  <a:pt x="297" y="174"/>
                </a:lnTo>
                <a:lnTo>
                  <a:pt x="297" y="174"/>
                </a:lnTo>
                <a:lnTo>
                  <a:pt x="298" y="174"/>
                </a:lnTo>
                <a:lnTo>
                  <a:pt x="298" y="174"/>
                </a:lnTo>
                <a:lnTo>
                  <a:pt x="298" y="175"/>
                </a:lnTo>
                <a:lnTo>
                  <a:pt x="298" y="175"/>
                </a:lnTo>
                <a:lnTo>
                  <a:pt x="298" y="175"/>
                </a:lnTo>
                <a:lnTo>
                  <a:pt x="299" y="175"/>
                </a:lnTo>
                <a:lnTo>
                  <a:pt x="299" y="176"/>
                </a:lnTo>
                <a:lnTo>
                  <a:pt x="299" y="176"/>
                </a:lnTo>
                <a:lnTo>
                  <a:pt x="299" y="176"/>
                </a:lnTo>
                <a:lnTo>
                  <a:pt x="299" y="177"/>
                </a:lnTo>
                <a:lnTo>
                  <a:pt x="299" y="177"/>
                </a:lnTo>
                <a:lnTo>
                  <a:pt x="300" y="177"/>
                </a:lnTo>
                <a:lnTo>
                  <a:pt x="300" y="177"/>
                </a:lnTo>
                <a:lnTo>
                  <a:pt x="300" y="178"/>
                </a:lnTo>
                <a:lnTo>
                  <a:pt x="300" y="178"/>
                </a:lnTo>
                <a:lnTo>
                  <a:pt x="300" y="178"/>
                </a:lnTo>
                <a:lnTo>
                  <a:pt x="301" y="179"/>
                </a:lnTo>
                <a:lnTo>
                  <a:pt x="301" y="179"/>
                </a:lnTo>
                <a:lnTo>
                  <a:pt x="301" y="179"/>
                </a:lnTo>
                <a:lnTo>
                  <a:pt x="301" y="179"/>
                </a:lnTo>
                <a:lnTo>
                  <a:pt x="301" y="179"/>
                </a:lnTo>
                <a:lnTo>
                  <a:pt x="301" y="180"/>
                </a:lnTo>
                <a:lnTo>
                  <a:pt x="302" y="180"/>
                </a:lnTo>
                <a:lnTo>
                  <a:pt x="302" y="180"/>
                </a:lnTo>
                <a:lnTo>
                  <a:pt x="302" y="180"/>
                </a:lnTo>
                <a:lnTo>
                  <a:pt x="302" y="180"/>
                </a:lnTo>
                <a:lnTo>
                  <a:pt x="302" y="180"/>
                </a:lnTo>
                <a:lnTo>
                  <a:pt x="303" y="181"/>
                </a:lnTo>
                <a:lnTo>
                  <a:pt x="303" y="181"/>
                </a:lnTo>
                <a:lnTo>
                  <a:pt x="303" y="181"/>
                </a:lnTo>
                <a:lnTo>
                  <a:pt x="303" y="181"/>
                </a:lnTo>
                <a:lnTo>
                  <a:pt x="303" y="181"/>
                </a:lnTo>
                <a:lnTo>
                  <a:pt x="304" y="181"/>
                </a:lnTo>
                <a:lnTo>
                  <a:pt x="304" y="181"/>
                </a:lnTo>
                <a:lnTo>
                  <a:pt x="304" y="181"/>
                </a:lnTo>
                <a:lnTo>
                  <a:pt x="304" y="181"/>
                </a:lnTo>
                <a:lnTo>
                  <a:pt x="304" y="181"/>
                </a:lnTo>
                <a:lnTo>
                  <a:pt x="304" y="181"/>
                </a:lnTo>
                <a:lnTo>
                  <a:pt x="305" y="181"/>
                </a:lnTo>
                <a:lnTo>
                  <a:pt x="305" y="181"/>
                </a:lnTo>
                <a:lnTo>
                  <a:pt x="305" y="181"/>
                </a:lnTo>
                <a:lnTo>
                  <a:pt x="305" y="181"/>
                </a:lnTo>
                <a:lnTo>
                  <a:pt x="305" y="182"/>
                </a:lnTo>
                <a:lnTo>
                  <a:pt x="306" y="182"/>
                </a:lnTo>
                <a:lnTo>
                  <a:pt x="306" y="182"/>
                </a:lnTo>
                <a:lnTo>
                  <a:pt x="306" y="182"/>
                </a:lnTo>
                <a:lnTo>
                  <a:pt x="306" y="182"/>
                </a:lnTo>
                <a:lnTo>
                  <a:pt x="306" y="182"/>
                </a:lnTo>
                <a:lnTo>
                  <a:pt x="306" y="182"/>
                </a:lnTo>
                <a:lnTo>
                  <a:pt x="307" y="182"/>
                </a:lnTo>
                <a:lnTo>
                  <a:pt x="307" y="182"/>
                </a:lnTo>
                <a:lnTo>
                  <a:pt x="307" y="182"/>
                </a:lnTo>
                <a:lnTo>
                  <a:pt x="307" y="182"/>
                </a:lnTo>
                <a:lnTo>
                  <a:pt x="307" y="182"/>
                </a:lnTo>
                <a:lnTo>
                  <a:pt x="308" y="182"/>
                </a:lnTo>
                <a:lnTo>
                  <a:pt x="308" y="182"/>
                </a:lnTo>
                <a:lnTo>
                  <a:pt x="308" y="182"/>
                </a:lnTo>
                <a:lnTo>
                  <a:pt x="308" y="182"/>
                </a:lnTo>
                <a:lnTo>
                  <a:pt x="308" y="182"/>
                </a:lnTo>
                <a:lnTo>
                  <a:pt x="309" y="182"/>
                </a:lnTo>
                <a:lnTo>
                  <a:pt x="309" y="182"/>
                </a:lnTo>
                <a:lnTo>
                  <a:pt x="309" y="182"/>
                </a:lnTo>
                <a:lnTo>
                  <a:pt x="309" y="182"/>
                </a:lnTo>
                <a:lnTo>
                  <a:pt x="309" y="182"/>
                </a:lnTo>
                <a:lnTo>
                  <a:pt x="309" y="182"/>
                </a:lnTo>
                <a:lnTo>
                  <a:pt x="310" y="182"/>
                </a:lnTo>
                <a:lnTo>
                  <a:pt x="310" y="183"/>
                </a:lnTo>
                <a:lnTo>
                  <a:pt x="310" y="183"/>
                </a:lnTo>
                <a:lnTo>
                  <a:pt x="310" y="183"/>
                </a:lnTo>
                <a:lnTo>
                  <a:pt x="310" y="183"/>
                </a:lnTo>
                <a:lnTo>
                  <a:pt x="311" y="183"/>
                </a:lnTo>
                <a:lnTo>
                  <a:pt x="311" y="183"/>
                </a:lnTo>
                <a:lnTo>
                  <a:pt x="311" y="183"/>
                </a:lnTo>
                <a:lnTo>
                  <a:pt x="311" y="183"/>
                </a:lnTo>
                <a:lnTo>
                  <a:pt x="311" y="183"/>
                </a:lnTo>
                <a:lnTo>
                  <a:pt x="311" y="183"/>
                </a:lnTo>
                <a:lnTo>
                  <a:pt x="312" y="183"/>
                </a:lnTo>
                <a:lnTo>
                  <a:pt x="312" y="183"/>
                </a:lnTo>
                <a:lnTo>
                  <a:pt x="312" y="183"/>
                </a:lnTo>
                <a:lnTo>
                  <a:pt x="312" y="183"/>
                </a:lnTo>
                <a:lnTo>
                  <a:pt x="312" y="183"/>
                </a:lnTo>
                <a:lnTo>
                  <a:pt x="313" y="183"/>
                </a:lnTo>
                <a:lnTo>
                  <a:pt x="313" y="183"/>
                </a:lnTo>
                <a:lnTo>
                  <a:pt x="313" y="183"/>
                </a:lnTo>
                <a:lnTo>
                  <a:pt x="313" y="183"/>
                </a:lnTo>
                <a:lnTo>
                  <a:pt x="313" y="183"/>
                </a:lnTo>
                <a:lnTo>
                  <a:pt x="313" y="183"/>
                </a:lnTo>
                <a:lnTo>
                  <a:pt x="314" y="183"/>
                </a:lnTo>
                <a:lnTo>
                  <a:pt x="314" y="183"/>
                </a:lnTo>
                <a:lnTo>
                  <a:pt x="314" y="183"/>
                </a:lnTo>
                <a:lnTo>
                  <a:pt x="314" y="183"/>
                </a:lnTo>
                <a:lnTo>
                  <a:pt x="314" y="182"/>
                </a:lnTo>
                <a:lnTo>
                  <a:pt x="315" y="182"/>
                </a:lnTo>
                <a:lnTo>
                  <a:pt x="315" y="182"/>
                </a:lnTo>
                <a:lnTo>
                  <a:pt x="315" y="182"/>
                </a:lnTo>
                <a:lnTo>
                  <a:pt x="315" y="182"/>
                </a:lnTo>
                <a:lnTo>
                  <a:pt x="315" y="182"/>
                </a:lnTo>
                <a:lnTo>
                  <a:pt x="316" y="182"/>
                </a:lnTo>
                <a:lnTo>
                  <a:pt x="316" y="182"/>
                </a:lnTo>
                <a:lnTo>
                  <a:pt x="316" y="182"/>
                </a:lnTo>
                <a:lnTo>
                  <a:pt x="316" y="182"/>
                </a:lnTo>
                <a:lnTo>
                  <a:pt x="316" y="182"/>
                </a:lnTo>
                <a:lnTo>
                  <a:pt x="316" y="182"/>
                </a:lnTo>
                <a:lnTo>
                  <a:pt x="317" y="181"/>
                </a:lnTo>
                <a:lnTo>
                  <a:pt x="317" y="181"/>
                </a:lnTo>
                <a:lnTo>
                  <a:pt x="317" y="181"/>
                </a:lnTo>
                <a:lnTo>
                  <a:pt x="317" y="181"/>
                </a:lnTo>
                <a:lnTo>
                  <a:pt x="317" y="181"/>
                </a:lnTo>
                <a:lnTo>
                  <a:pt x="318" y="181"/>
                </a:lnTo>
                <a:lnTo>
                  <a:pt x="318" y="181"/>
                </a:lnTo>
                <a:lnTo>
                  <a:pt x="318" y="181"/>
                </a:lnTo>
                <a:lnTo>
                  <a:pt x="318" y="181"/>
                </a:lnTo>
                <a:lnTo>
                  <a:pt x="318" y="180"/>
                </a:lnTo>
                <a:lnTo>
                  <a:pt x="318" y="180"/>
                </a:lnTo>
                <a:lnTo>
                  <a:pt x="319" y="180"/>
                </a:lnTo>
                <a:lnTo>
                  <a:pt x="319" y="180"/>
                </a:lnTo>
                <a:lnTo>
                  <a:pt x="319" y="180"/>
                </a:lnTo>
                <a:lnTo>
                  <a:pt x="319" y="180"/>
                </a:lnTo>
                <a:lnTo>
                  <a:pt x="319" y="180"/>
                </a:lnTo>
                <a:lnTo>
                  <a:pt x="320" y="180"/>
                </a:lnTo>
                <a:lnTo>
                  <a:pt x="320" y="180"/>
                </a:lnTo>
                <a:lnTo>
                  <a:pt x="320" y="180"/>
                </a:lnTo>
                <a:lnTo>
                  <a:pt x="320" y="180"/>
                </a:lnTo>
                <a:lnTo>
                  <a:pt x="320" y="180"/>
                </a:lnTo>
                <a:lnTo>
                  <a:pt x="320" y="180"/>
                </a:lnTo>
                <a:lnTo>
                  <a:pt x="321" y="180"/>
                </a:lnTo>
                <a:lnTo>
                  <a:pt x="321" y="181"/>
                </a:lnTo>
                <a:lnTo>
                  <a:pt x="321" y="181"/>
                </a:lnTo>
                <a:lnTo>
                  <a:pt x="321" y="181"/>
                </a:lnTo>
                <a:lnTo>
                  <a:pt x="321" y="181"/>
                </a:lnTo>
                <a:lnTo>
                  <a:pt x="322" y="181"/>
                </a:lnTo>
                <a:lnTo>
                  <a:pt x="322" y="181"/>
                </a:lnTo>
                <a:lnTo>
                  <a:pt x="322" y="181"/>
                </a:lnTo>
                <a:lnTo>
                  <a:pt x="322" y="181"/>
                </a:lnTo>
                <a:lnTo>
                  <a:pt x="322" y="181"/>
                </a:lnTo>
                <a:lnTo>
                  <a:pt x="323" y="181"/>
                </a:lnTo>
                <a:lnTo>
                  <a:pt x="323" y="182"/>
                </a:lnTo>
                <a:lnTo>
                  <a:pt x="323" y="182"/>
                </a:lnTo>
                <a:lnTo>
                  <a:pt x="323" y="182"/>
                </a:lnTo>
                <a:lnTo>
                  <a:pt x="323" y="182"/>
                </a:lnTo>
                <a:lnTo>
                  <a:pt x="323" y="182"/>
                </a:lnTo>
                <a:lnTo>
                  <a:pt x="324" y="182"/>
                </a:lnTo>
                <a:lnTo>
                  <a:pt x="324" y="182"/>
                </a:lnTo>
                <a:lnTo>
                  <a:pt x="324" y="182"/>
                </a:lnTo>
                <a:lnTo>
                  <a:pt x="324" y="182"/>
                </a:lnTo>
                <a:lnTo>
                  <a:pt x="324" y="182"/>
                </a:lnTo>
                <a:lnTo>
                  <a:pt x="325" y="182"/>
                </a:lnTo>
                <a:lnTo>
                  <a:pt x="325" y="182"/>
                </a:lnTo>
                <a:lnTo>
                  <a:pt x="325" y="182"/>
                </a:lnTo>
                <a:lnTo>
                  <a:pt x="325" y="182"/>
                </a:lnTo>
                <a:lnTo>
                  <a:pt x="325" y="182"/>
                </a:lnTo>
                <a:lnTo>
                  <a:pt x="325" y="183"/>
                </a:lnTo>
                <a:lnTo>
                  <a:pt x="326" y="183"/>
                </a:lnTo>
                <a:lnTo>
                  <a:pt x="326" y="183"/>
                </a:lnTo>
                <a:lnTo>
                  <a:pt x="326" y="183"/>
                </a:lnTo>
                <a:lnTo>
                  <a:pt x="326" y="183"/>
                </a:lnTo>
                <a:lnTo>
                  <a:pt x="326" y="183"/>
                </a:lnTo>
                <a:lnTo>
                  <a:pt x="327" y="183"/>
                </a:lnTo>
                <a:lnTo>
                  <a:pt x="327" y="183"/>
                </a:lnTo>
                <a:lnTo>
                  <a:pt x="327" y="183"/>
                </a:lnTo>
                <a:lnTo>
                  <a:pt x="327" y="183"/>
                </a:lnTo>
                <a:lnTo>
                  <a:pt x="327" y="183"/>
                </a:lnTo>
                <a:lnTo>
                  <a:pt x="327" y="183"/>
                </a:lnTo>
                <a:lnTo>
                  <a:pt x="328" y="183"/>
                </a:lnTo>
                <a:lnTo>
                  <a:pt x="328" y="183"/>
                </a:lnTo>
                <a:lnTo>
                  <a:pt x="328" y="183"/>
                </a:lnTo>
                <a:lnTo>
                  <a:pt x="328" y="183"/>
                </a:lnTo>
                <a:lnTo>
                  <a:pt x="328" y="183"/>
                </a:lnTo>
                <a:lnTo>
                  <a:pt x="329" y="183"/>
                </a:lnTo>
                <a:lnTo>
                  <a:pt x="329" y="183"/>
                </a:lnTo>
                <a:lnTo>
                  <a:pt x="329" y="183"/>
                </a:lnTo>
                <a:lnTo>
                  <a:pt x="329" y="183"/>
                </a:lnTo>
                <a:lnTo>
                  <a:pt x="329" y="183"/>
                </a:lnTo>
                <a:lnTo>
                  <a:pt x="330" y="183"/>
                </a:lnTo>
                <a:lnTo>
                  <a:pt x="330" y="183"/>
                </a:lnTo>
                <a:lnTo>
                  <a:pt x="330" y="183"/>
                </a:lnTo>
                <a:lnTo>
                  <a:pt x="330" y="183"/>
                </a:lnTo>
                <a:lnTo>
                  <a:pt x="330" y="183"/>
                </a:lnTo>
                <a:lnTo>
                  <a:pt x="330" y="183"/>
                </a:lnTo>
                <a:lnTo>
                  <a:pt x="331" y="183"/>
                </a:lnTo>
                <a:lnTo>
                  <a:pt x="331" y="183"/>
                </a:lnTo>
                <a:lnTo>
                  <a:pt x="331" y="183"/>
                </a:lnTo>
                <a:lnTo>
                  <a:pt x="331" y="183"/>
                </a:lnTo>
                <a:lnTo>
                  <a:pt x="331" y="183"/>
                </a:lnTo>
                <a:lnTo>
                  <a:pt x="332" y="183"/>
                </a:lnTo>
                <a:lnTo>
                  <a:pt x="332" y="183"/>
                </a:lnTo>
                <a:lnTo>
                  <a:pt x="332" y="183"/>
                </a:lnTo>
                <a:lnTo>
                  <a:pt x="332" y="183"/>
                </a:lnTo>
                <a:lnTo>
                  <a:pt x="332" y="183"/>
                </a:lnTo>
                <a:lnTo>
                  <a:pt x="332" y="183"/>
                </a:lnTo>
                <a:lnTo>
                  <a:pt x="333" y="183"/>
                </a:lnTo>
                <a:lnTo>
                  <a:pt x="333" y="183"/>
                </a:lnTo>
                <a:lnTo>
                  <a:pt x="333" y="183"/>
                </a:lnTo>
                <a:lnTo>
                  <a:pt x="333" y="183"/>
                </a:lnTo>
                <a:lnTo>
                  <a:pt x="333" y="183"/>
                </a:lnTo>
                <a:lnTo>
                  <a:pt x="334" y="183"/>
                </a:lnTo>
                <a:lnTo>
                  <a:pt x="334" y="183"/>
                </a:lnTo>
                <a:lnTo>
                  <a:pt x="334" y="183"/>
                </a:lnTo>
                <a:lnTo>
                  <a:pt x="334" y="183"/>
                </a:lnTo>
                <a:lnTo>
                  <a:pt x="334" y="183"/>
                </a:lnTo>
                <a:lnTo>
                  <a:pt x="335" y="183"/>
                </a:lnTo>
                <a:lnTo>
                  <a:pt x="335" y="183"/>
                </a:lnTo>
                <a:lnTo>
                  <a:pt x="335" y="183"/>
                </a:lnTo>
                <a:lnTo>
                  <a:pt x="335" y="183"/>
                </a:lnTo>
                <a:lnTo>
                  <a:pt x="335" y="183"/>
                </a:lnTo>
                <a:lnTo>
                  <a:pt x="335" y="183"/>
                </a:lnTo>
                <a:lnTo>
                  <a:pt x="336" y="183"/>
                </a:lnTo>
                <a:lnTo>
                  <a:pt x="336" y="183"/>
                </a:lnTo>
                <a:lnTo>
                  <a:pt x="336" y="183"/>
                </a:lnTo>
                <a:lnTo>
                  <a:pt x="336" y="183"/>
                </a:lnTo>
                <a:lnTo>
                  <a:pt x="336" y="183"/>
                </a:lnTo>
                <a:lnTo>
                  <a:pt x="337" y="183"/>
                </a:lnTo>
                <a:lnTo>
                  <a:pt x="337" y="183"/>
                </a:lnTo>
                <a:lnTo>
                  <a:pt x="337" y="183"/>
                </a:lnTo>
                <a:lnTo>
                  <a:pt x="337" y="183"/>
                </a:lnTo>
                <a:lnTo>
                  <a:pt x="337" y="183"/>
                </a:lnTo>
                <a:lnTo>
                  <a:pt x="337" y="183"/>
                </a:lnTo>
                <a:lnTo>
                  <a:pt x="338" y="183"/>
                </a:lnTo>
                <a:lnTo>
                  <a:pt x="338" y="183"/>
                </a:lnTo>
                <a:lnTo>
                  <a:pt x="338" y="183"/>
                </a:lnTo>
                <a:lnTo>
                  <a:pt x="338" y="183"/>
                </a:lnTo>
                <a:lnTo>
                  <a:pt x="338" y="183"/>
                </a:lnTo>
                <a:lnTo>
                  <a:pt x="339" y="183"/>
                </a:lnTo>
                <a:lnTo>
                  <a:pt x="339" y="183"/>
                </a:lnTo>
                <a:lnTo>
                  <a:pt x="339" y="183"/>
                </a:lnTo>
                <a:lnTo>
                  <a:pt x="339" y="183"/>
                </a:lnTo>
                <a:lnTo>
                  <a:pt x="339" y="183"/>
                </a:lnTo>
                <a:lnTo>
                  <a:pt x="339" y="183"/>
                </a:lnTo>
                <a:lnTo>
                  <a:pt x="340" y="183"/>
                </a:lnTo>
                <a:lnTo>
                  <a:pt x="340" y="183"/>
                </a:lnTo>
                <a:lnTo>
                  <a:pt x="340" y="183"/>
                </a:lnTo>
                <a:lnTo>
                  <a:pt x="340" y="183"/>
                </a:lnTo>
                <a:lnTo>
                  <a:pt x="340" y="183"/>
                </a:lnTo>
                <a:lnTo>
                  <a:pt x="341" y="183"/>
                </a:lnTo>
                <a:lnTo>
                  <a:pt x="341" y="183"/>
                </a:lnTo>
                <a:lnTo>
                  <a:pt x="341" y="183"/>
                </a:lnTo>
                <a:lnTo>
                  <a:pt x="341" y="183"/>
                </a:lnTo>
                <a:lnTo>
                  <a:pt x="341" y="183"/>
                </a:lnTo>
                <a:lnTo>
                  <a:pt x="342" y="183"/>
                </a:lnTo>
                <a:lnTo>
                  <a:pt x="342" y="183"/>
                </a:lnTo>
                <a:lnTo>
                  <a:pt x="342" y="183"/>
                </a:lnTo>
                <a:lnTo>
                  <a:pt x="342" y="183"/>
                </a:lnTo>
                <a:lnTo>
                  <a:pt x="342" y="183"/>
                </a:lnTo>
                <a:lnTo>
                  <a:pt x="342" y="183"/>
                </a:lnTo>
                <a:lnTo>
                  <a:pt x="343" y="183"/>
                </a:lnTo>
                <a:lnTo>
                  <a:pt x="343" y="183"/>
                </a:lnTo>
                <a:lnTo>
                  <a:pt x="343" y="183"/>
                </a:lnTo>
                <a:lnTo>
                  <a:pt x="343" y="183"/>
                </a:lnTo>
                <a:lnTo>
                  <a:pt x="343" y="183"/>
                </a:lnTo>
                <a:lnTo>
                  <a:pt x="344" y="183"/>
                </a:lnTo>
                <a:lnTo>
                  <a:pt x="344" y="183"/>
                </a:lnTo>
                <a:lnTo>
                  <a:pt x="344" y="183"/>
                </a:lnTo>
                <a:lnTo>
                  <a:pt x="344" y="183"/>
                </a:lnTo>
                <a:lnTo>
                  <a:pt x="344" y="183"/>
                </a:lnTo>
                <a:lnTo>
                  <a:pt x="344" y="183"/>
                </a:lnTo>
                <a:lnTo>
                  <a:pt x="345" y="183"/>
                </a:lnTo>
                <a:lnTo>
                  <a:pt x="345" y="183"/>
                </a:lnTo>
                <a:lnTo>
                  <a:pt x="345" y="183"/>
                </a:lnTo>
                <a:lnTo>
                  <a:pt x="345" y="183"/>
                </a:lnTo>
                <a:lnTo>
                  <a:pt x="345" y="183"/>
                </a:lnTo>
                <a:lnTo>
                  <a:pt x="346" y="183"/>
                </a:lnTo>
                <a:lnTo>
                  <a:pt x="346" y="183"/>
                </a:lnTo>
                <a:lnTo>
                  <a:pt x="346" y="183"/>
                </a:lnTo>
                <a:lnTo>
                  <a:pt x="346" y="183"/>
                </a:lnTo>
                <a:lnTo>
                  <a:pt x="346" y="183"/>
                </a:lnTo>
                <a:lnTo>
                  <a:pt x="346" y="183"/>
                </a:lnTo>
                <a:lnTo>
                  <a:pt x="347" y="183"/>
                </a:lnTo>
                <a:lnTo>
                  <a:pt x="347" y="183"/>
                </a:lnTo>
                <a:lnTo>
                  <a:pt x="347" y="183"/>
                </a:lnTo>
                <a:lnTo>
                  <a:pt x="347" y="183"/>
                </a:lnTo>
                <a:lnTo>
                  <a:pt x="347" y="183"/>
                </a:lnTo>
                <a:lnTo>
                  <a:pt x="348" y="183"/>
                </a:lnTo>
                <a:lnTo>
                  <a:pt x="348" y="183"/>
                </a:lnTo>
                <a:lnTo>
                  <a:pt x="348" y="183"/>
                </a:lnTo>
                <a:lnTo>
                  <a:pt x="348" y="183"/>
                </a:lnTo>
                <a:lnTo>
                  <a:pt x="348" y="183"/>
                </a:lnTo>
                <a:lnTo>
                  <a:pt x="349" y="183"/>
                </a:lnTo>
                <a:lnTo>
                  <a:pt x="349" y="183"/>
                </a:lnTo>
                <a:lnTo>
                  <a:pt x="349" y="183"/>
                </a:lnTo>
                <a:lnTo>
                  <a:pt x="349" y="183"/>
                </a:lnTo>
                <a:lnTo>
                  <a:pt x="349" y="183"/>
                </a:lnTo>
                <a:lnTo>
                  <a:pt x="349" y="183"/>
                </a:lnTo>
                <a:lnTo>
                  <a:pt x="350" y="183"/>
                </a:lnTo>
                <a:lnTo>
                  <a:pt x="350" y="183"/>
                </a:lnTo>
                <a:lnTo>
                  <a:pt x="350" y="183"/>
                </a:lnTo>
                <a:lnTo>
                  <a:pt x="350" y="183"/>
                </a:lnTo>
                <a:lnTo>
                  <a:pt x="350" y="183"/>
                </a:lnTo>
                <a:lnTo>
                  <a:pt x="351" y="183"/>
                </a:lnTo>
                <a:lnTo>
                  <a:pt x="351" y="183"/>
                </a:lnTo>
                <a:lnTo>
                  <a:pt x="351" y="183"/>
                </a:lnTo>
                <a:lnTo>
                  <a:pt x="351" y="183"/>
                </a:lnTo>
                <a:lnTo>
                  <a:pt x="351" y="183"/>
                </a:lnTo>
                <a:lnTo>
                  <a:pt x="351" y="183"/>
                </a:lnTo>
                <a:lnTo>
                  <a:pt x="352" y="183"/>
                </a:lnTo>
                <a:lnTo>
                  <a:pt x="352" y="183"/>
                </a:lnTo>
                <a:lnTo>
                  <a:pt x="352" y="183"/>
                </a:lnTo>
                <a:lnTo>
                  <a:pt x="352" y="183"/>
                </a:lnTo>
                <a:lnTo>
                  <a:pt x="352" y="183"/>
                </a:lnTo>
                <a:lnTo>
                  <a:pt x="353" y="183"/>
                </a:lnTo>
                <a:lnTo>
                  <a:pt x="353" y="183"/>
                </a:lnTo>
                <a:lnTo>
                  <a:pt x="353" y="183"/>
                </a:lnTo>
                <a:lnTo>
                  <a:pt x="353" y="183"/>
                </a:lnTo>
                <a:lnTo>
                  <a:pt x="353" y="183"/>
                </a:lnTo>
                <a:lnTo>
                  <a:pt x="353" y="183"/>
                </a:lnTo>
                <a:lnTo>
                  <a:pt x="354" y="183"/>
                </a:lnTo>
                <a:lnTo>
                  <a:pt x="354" y="183"/>
                </a:lnTo>
                <a:lnTo>
                  <a:pt x="354" y="183"/>
                </a:lnTo>
                <a:lnTo>
                  <a:pt x="354" y="183"/>
                </a:lnTo>
                <a:lnTo>
                  <a:pt x="354" y="183"/>
                </a:lnTo>
                <a:lnTo>
                  <a:pt x="355" y="183"/>
                </a:lnTo>
                <a:lnTo>
                  <a:pt x="355" y="183"/>
                </a:lnTo>
                <a:lnTo>
                  <a:pt x="355" y="183"/>
                </a:lnTo>
                <a:lnTo>
                  <a:pt x="355" y="183"/>
                </a:lnTo>
                <a:lnTo>
                  <a:pt x="355" y="183"/>
                </a:lnTo>
                <a:lnTo>
                  <a:pt x="356" y="183"/>
                </a:lnTo>
                <a:lnTo>
                  <a:pt x="356" y="183"/>
                </a:lnTo>
                <a:lnTo>
                  <a:pt x="356" y="183"/>
                </a:lnTo>
                <a:lnTo>
                  <a:pt x="356" y="183"/>
                </a:lnTo>
                <a:lnTo>
                  <a:pt x="356" y="183"/>
                </a:lnTo>
                <a:lnTo>
                  <a:pt x="356" y="183"/>
                </a:lnTo>
                <a:lnTo>
                  <a:pt x="357" y="183"/>
                </a:lnTo>
                <a:lnTo>
                  <a:pt x="357" y="183"/>
                </a:lnTo>
                <a:lnTo>
                  <a:pt x="357" y="183"/>
                </a:lnTo>
                <a:lnTo>
                  <a:pt x="357" y="183"/>
                </a:lnTo>
                <a:lnTo>
                  <a:pt x="357" y="183"/>
                </a:lnTo>
                <a:lnTo>
                  <a:pt x="358" y="183"/>
                </a:lnTo>
                <a:lnTo>
                  <a:pt x="358" y="183"/>
                </a:lnTo>
                <a:lnTo>
                  <a:pt x="358" y="183"/>
                </a:lnTo>
                <a:lnTo>
                  <a:pt x="358" y="183"/>
                </a:lnTo>
                <a:lnTo>
                  <a:pt x="358" y="183"/>
                </a:lnTo>
                <a:lnTo>
                  <a:pt x="358" y="183"/>
                </a:lnTo>
                <a:lnTo>
                  <a:pt x="359" y="183"/>
                </a:lnTo>
                <a:lnTo>
                  <a:pt x="359" y="183"/>
                </a:lnTo>
                <a:lnTo>
                  <a:pt x="359" y="183"/>
                </a:lnTo>
                <a:lnTo>
                  <a:pt x="359" y="183"/>
                </a:lnTo>
                <a:lnTo>
                  <a:pt x="359" y="183"/>
                </a:lnTo>
                <a:lnTo>
                  <a:pt x="360" y="183"/>
                </a:lnTo>
                <a:lnTo>
                  <a:pt x="360" y="183"/>
                </a:lnTo>
                <a:lnTo>
                  <a:pt x="360" y="183"/>
                </a:lnTo>
                <a:lnTo>
                  <a:pt x="360" y="183"/>
                </a:lnTo>
                <a:lnTo>
                  <a:pt x="360" y="183"/>
                </a:lnTo>
                <a:lnTo>
                  <a:pt x="361" y="183"/>
                </a:lnTo>
                <a:lnTo>
                  <a:pt x="361" y="183"/>
                </a:lnTo>
                <a:lnTo>
                  <a:pt x="361" y="183"/>
                </a:lnTo>
                <a:lnTo>
                  <a:pt x="361" y="183"/>
                </a:lnTo>
                <a:lnTo>
                  <a:pt x="361" y="183"/>
                </a:lnTo>
                <a:lnTo>
                  <a:pt x="361" y="183"/>
                </a:lnTo>
                <a:lnTo>
                  <a:pt x="362" y="183"/>
                </a:lnTo>
                <a:lnTo>
                  <a:pt x="362" y="183"/>
                </a:lnTo>
                <a:lnTo>
                  <a:pt x="362" y="183"/>
                </a:lnTo>
                <a:lnTo>
                  <a:pt x="362" y="183"/>
                </a:lnTo>
                <a:lnTo>
                  <a:pt x="362" y="183"/>
                </a:lnTo>
                <a:lnTo>
                  <a:pt x="363" y="183"/>
                </a:lnTo>
                <a:lnTo>
                  <a:pt x="363" y="183"/>
                </a:lnTo>
                <a:lnTo>
                  <a:pt x="363" y="183"/>
                </a:lnTo>
                <a:lnTo>
                  <a:pt x="363" y="183"/>
                </a:lnTo>
                <a:lnTo>
                  <a:pt x="363" y="183"/>
                </a:lnTo>
                <a:lnTo>
                  <a:pt x="363" y="183"/>
                </a:lnTo>
                <a:lnTo>
                  <a:pt x="364" y="183"/>
                </a:lnTo>
                <a:lnTo>
                  <a:pt x="364" y="183"/>
                </a:lnTo>
                <a:lnTo>
                  <a:pt x="364" y="183"/>
                </a:lnTo>
                <a:lnTo>
                  <a:pt x="364" y="183"/>
                </a:lnTo>
                <a:lnTo>
                  <a:pt x="364" y="183"/>
                </a:lnTo>
                <a:lnTo>
                  <a:pt x="365" y="183"/>
                </a:lnTo>
                <a:lnTo>
                  <a:pt x="365" y="183"/>
                </a:lnTo>
                <a:lnTo>
                  <a:pt x="365" y="183"/>
                </a:lnTo>
                <a:lnTo>
                  <a:pt x="365" y="183"/>
                </a:lnTo>
                <a:lnTo>
                  <a:pt x="365" y="183"/>
                </a:lnTo>
                <a:lnTo>
                  <a:pt x="365" y="183"/>
                </a:lnTo>
                <a:lnTo>
                  <a:pt x="366" y="183"/>
                </a:lnTo>
                <a:lnTo>
                  <a:pt x="366" y="183"/>
                </a:lnTo>
                <a:lnTo>
                  <a:pt x="366" y="183"/>
                </a:lnTo>
                <a:lnTo>
                  <a:pt x="366" y="183"/>
                </a:lnTo>
                <a:lnTo>
                  <a:pt x="366" y="183"/>
                </a:lnTo>
                <a:lnTo>
                  <a:pt x="367" y="183"/>
                </a:lnTo>
                <a:lnTo>
                  <a:pt x="367" y="183"/>
                </a:lnTo>
                <a:lnTo>
                  <a:pt x="367" y="183"/>
                </a:lnTo>
                <a:lnTo>
                  <a:pt x="367" y="183"/>
                </a:lnTo>
                <a:lnTo>
                  <a:pt x="367" y="183"/>
                </a:lnTo>
                <a:lnTo>
                  <a:pt x="368" y="183"/>
                </a:lnTo>
                <a:lnTo>
                  <a:pt x="368" y="183"/>
                </a:lnTo>
                <a:lnTo>
                  <a:pt x="368" y="183"/>
                </a:lnTo>
                <a:lnTo>
                  <a:pt x="368" y="183"/>
                </a:lnTo>
                <a:lnTo>
                  <a:pt x="368" y="183"/>
                </a:lnTo>
                <a:lnTo>
                  <a:pt x="368" y="183"/>
                </a:lnTo>
                <a:lnTo>
                  <a:pt x="369" y="183"/>
                </a:lnTo>
              </a:path>
            </a:pathLst>
          </a:cu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455" name="Line 7"/>
          <p:cNvSpPr>
            <a:spLocks noChangeShapeType="1"/>
          </p:cNvSpPr>
          <p:nvPr/>
        </p:nvSpPr>
        <p:spPr bwMode="auto">
          <a:xfrm flipH="1" flipV="1">
            <a:off x="1503363" y="3289300"/>
            <a:ext cx="0" cy="1425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4458" name="Text Box 10"/>
          <p:cNvSpPr txBox="1">
            <a:spLocks noChangeArrowheads="1"/>
          </p:cNvSpPr>
          <p:nvPr/>
        </p:nvSpPr>
        <p:spPr bwMode="auto">
          <a:xfrm>
            <a:off x="147638" y="6043613"/>
            <a:ext cx="31892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/>
              <a:t>Brassell et al., 1986</a:t>
            </a:r>
          </a:p>
          <a:p>
            <a:r>
              <a:rPr lang="en-US" sz="2000" i="1"/>
              <a:t>Prahl and Wakeham, 1987</a:t>
            </a:r>
          </a:p>
        </p:txBody>
      </p:sp>
      <p:sp>
        <p:nvSpPr>
          <p:cNvPr id="104459" name="Text Box 11"/>
          <p:cNvSpPr txBox="1">
            <a:spLocks noChangeArrowheads="1"/>
          </p:cNvSpPr>
          <p:nvPr/>
        </p:nvSpPr>
        <p:spPr bwMode="auto">
          <a:xfrm>
            <a:off x="339725" y="984250"/>
            <a:ext cx="71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/>
              <a:t>C</a:t>
            </a:r>
            <a:r>
              <a:rPr lang="en-US" sz="2800" baseline="-25000"/>
              <a:t>37</a:t>
            </a:r>
          </a:p>
        </p:txBody>
      </p:sp>
      <p:sp>
        <p:nvSpPr>
          <p:cNvPr id="104460" name="Text Box 12"/>
          <p:cNvSpPr txBox="1">
            <a:spLocks noChangeArrowheads="1"/>
          </p:cNvSpPr>
          <p:nvPr/>
        </p:nvSpPr>
        <p:spPr bwMode="auto">
          <a:xfrm>
            <a:off x="1863725" y="1173163"/>
            <a:ext cx="711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/>
              <a:t>C</a:t>
            </a:r>
            <a:r>
              <a:rPr lang="en-US" sz="2800" baseline="-25000"/>
              <a:t>38</a:t>
            </a:r>
          </a:p>
        </p:txBody>
      </p:sp>
      <p:sp>
        <p:nvSpPr>
          <p:cNvPr id="104461" name="Text Box 13"/>
          <p:cNvSpPr txBox="1">
            <a:spLocks noChangeArrowheads="1"/>
          </p:cNvSpPr>
          <p:nvPr/>
        </p:nvSpPr>
        <p:spPr bwMode="auto">
          <a:xfrm>
            <a:off x="3263900" y="1893888"/>
            <a:ext cx="711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/>
              <a:t>C</a:t>
            </a:r>
            <a:r>
              <a:rPr lang="en-US" sz="2800" baseline="-25000"/>
              <a:t>39</a:t>
            </a:r>
          </a:p>
        </p:txBody>
      </p:sp>
      <p:sp>
        <p:nvSpPr>
          <p:cNvPr id="104462" name="Text Box 14"/>
          <p:cNvSpPr txBox="1">
            <a:spLocks noChangeArrowheads="1"/>
          </p:cNvSpPr>
          <p:nvPr/>
        </p:nvSpPr>
        <p:spPr bwMode="auto">
          <a:xfrm>
            <a:off x="1697038" y="3505200"/>
            <a:ext cx="165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Retention time</a:t>
            </a:r>
          </a:p>
        </p:txBody>
      </p:sp>
      <p:sp>
        <p:nvSpPr>
          <p:cNvPr id="104464" name="Line 16"/>
          <p:cNvSpPr>
            <a:spLocks noChangeShapeType="1"/>
          </p:cNvSpPr>
          <p:nvPr/>
        </p:nvSpPr>
        <p:spPr bwMode="auto">
          <a:xfrm flipV="1">
            <a:off x="1147763" y="3289300"/>
            <a:ext cx="0" cy="774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4465" name="Text Box 17"/>
          <p:cNvSpPr txBox="1">
            <a:spLocks noChangeArrowheads="1"/>
          </p:cNvSpPr>
          <p:nvPr/>
        </p:nvSpPr>
        <p:spPr bwMode="auto">
          <a:xfrm rot="-2070512">
            <a:off x="269875" y="4043363"/>
            <a:ext cx="99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Tetra-</a:t>
            </a:r>
          </a:p>
        </p:txBody>
      </p:sp>
      <p:sp>
        <p:nvSpPr>
          <p:cNvPr id="104466" name="Text Box 18"/>
          <p:cNvSpPr txBox="1">
            <a:spLocks noChangeArrowheads="1"/>
          </p:cNvSpPr>
          <p:nvPr/>
        </p:nvSpPr>
        <p:spPr bwMode="auto">
          <a:xfrm rot="-2070512">
            <a:off x="795338" y="4270375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Tri-</a:t>
            </a:r>
          </a:p>
        </p:txBody>
      </p:sp>
      <p:sp>
        <p:nvSpPr>
          <p:cNvPr id="104467" name="Text Box 19"/>
          <p:cNvSpPr txBox="1">
            <a:spLocks noChangeArrowheads="1"/>
          </p:cNvSpPr>
          <p:nvPr/>
        </p:nvSpPr>
        <p:spPr bwMode="auto">
          <a:xfrm rot="-2070512">
            <a:off x="1014413" y="4632325"/>
            <a:ext cx="57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Di-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4465985" y="3052763"/>
            <a:ext cx="4433888" cy="3684587"/>
            <a:chOff x="2862" y="1915"/>
            <a:chExt cx="2793" cy="2321"/>
          </a:xfrm>
          <a:effectLst/>
        </p:grpSpPr>
        <p:pic>
          <p:nvPicPr>
            <p:cNvPr id="104456" name="Picture 8"/>
            <p:cNvPicPr>
              <a:picLocks noChangeAspect="1" noChangeArrowheads="1"/>
            </p:cNvPicPr>
            <p:nvPr/>
          </p:nvPicPr>
          <p:blipFill>
            <a:blip r:embed="rId6"/>
            <a:srcRect l="3438" t="6502" b="7803"/>
            <a:stretch>
              <a:fillRect/>
            </a:stretch>
          </p:blipFill>
          <p:spPr bwMode="auto">
            <a:xfrm>
              <a:off x="3240" y="1915"/>
              <a:ext cx="2415" cy="2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4457" name="Text Box 9"/>
            <p:cNvSpPr txBox="1">
              <a:spLocks noChangeArrowheads="1"/>
            </p:cNvSpPr>
            <p:nvPr/>
          </p:nvSpPr>
          <p:spPr bwMode="auto">
            <a:xfrm>
              <a:off x="4252" y="3537"/>
              <a:ext cx="1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i="1"/>
                <a:t>Müller et al, 1998</a:t>
              </a:r>
            </a:p>
          </p:txBody>
        </p:sp>
        <p:sp>
          <p:nvSpPr>
            <p:cNvPr id="104469" name="Text Box 21"/>
            <p:cNvSpPr txBox="1">
              <a:spLocks noChangeArrowheads="1"/>
            </p:cNvSpPr>
            <p:nvPr/>
          </p:nvSpPr>
          <p:spPr bwMode="auto">
            <a:xfrm>
              <a:off x="2862" y="2786"/>
              <a:ext cx="482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U</a:t>
              </a:r>
              <a:r>
                <a:rPr lang="en-US" sz="2400" baseline="30000"/>
                <a:t>K</a:t>
              </a:r>
              <a:r>
                <a:rPr lang="en-US" sz="2400" baseline="-25000"/>
                <a:t>37</a:t>
              </a:r>
            </a:p>
          </p:txBody>
        </p:sp>
        <p:sp>
          <p:nvSpPr>
            <p:cNvPr id="104470" name="Text Box 22"/>
            <p:cNvSpPr txBox="1">
              <a:spLocks noChangeArrowheads="1"/>
            </p:cNvSpPr>
            <p:nvPr/>
          </p:nvSpPr>
          <p:spPr bwMode="auto">
            <a:xfrm>
              <a:off x="4155" y="3948"/>
              <a:ext cx="48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SST</a:t>
              </a:r>
            </a:p>
          </p:txBody>
        </p:sp>
      </p:grpSp>
      <p:sp>
        <p:nvSpPr>
          <p:cNvPr id="104473" name="Text Box 25"/>
          <p:cNvSpPr txBox="1">
            <a:spLocks noChangeArrowheads="1"/>
          </p:cNvSpPr>
          <p:nvPr/>
        </p:nvSpPr>
        <p:spPr bwMode="auto">
          <a:xfrm>
            <a:off x="98425" y="5168900"/>
            <a:ext cx="426270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</a:rPr>
              <a:t> Well established for ocean</a:t>
            </a:r>
          </a:p>
          <a:p>
            <a:endParaRPr lang="en-US" sz="2800" dirty="0">
              <a:solidFill>
                <a:schemeClr val="accent2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0" y="724332"/>
            <a:ext cx="8686800" cy="1588"/>
          </a:xfrm>
          <a:prstGeom prst="line">
            <a:avLst/>
          </a:prstGeom>
          <a:ln>
            <a:solidFill>
              <a:srgbClr val="10253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560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.png"/>
          <p:cNvPicPr>
            <a:picLocks noChangeAspect="1"/>
          </p:cNvPicPr>
          <p:nvPr/>
        </p:nvPicPr>
        <p:blipFill>
          <a:blip r:embed="rId2"/>
          <a:srcRect b="29393"/>
          <a:stretch>
            <a:fillRect/>
          </a:stretch>
        </p:blipFill>
        <p:spPr>
          <a:xfrm>
            <a:off x="212715" y="1238673"/>
            <a:ext cx="8740785" cy="408794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791200" y="1862737"/>
            <a:ext cx="1282700" cy="1181100"/>
          </a:xfrm>
          <a:prstGeom prst="ellipse">
            <a:avLst/>
          </a:prstGeom>
          <a:noFill/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47638"/>
            <a:ext cx="8306423" cy="4143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accent2"/>
                </a:solidFill>
              </a:rPr>
              <a:t>Initial work in </a:t>
            </a:r>
            <a:r>
              <a:rPr lang="en-US" sz="3200" dirty="0" err="1" smtClean="0">
                <a:solidFill>
                  <a:schemeClr val="accent2"/>
                </a:solidFill>
              </a:rPr>
              <a:t>Kangerlussuaq</a:t>
            </a:r>
            <a:r>
              <a:rPr lang="en-US" sz="3200" dirty="0" smtClean="0">
                <a:solidFill>
                  <a:schemeClr val="accent2"/>
                </a:solidFill>
              </a:rPr>
              <a:t>, West Greenland</a:t>
            </a:r>
            <a:endParaRPr lang="en-US" sz="3200" dirty="0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24332"/>
            <a:ext cx="8686800" cy="1588"/>
          </a:xfrm>
          <a:prstGeom prst="line">
            <a:avLst/>
          </a:prstGeom>
          <a:ln>
            <a:solidFill>
              <a:srgbClr val="10253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244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0" y="109538"/>
            <a:ext cx="8229600" cy="5143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 smtClean="0">
                <a:solidFill>
                  <a:schemeClr val="accent2"/>
                </a:solidFill>
              </a:rPr>
              <a:t>Alkenones are produced in summer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3363" y="894913"/>
            <a:ext cx="8229600" cy="8302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dirty="0"/>
              <a:t>Record summer </a:t>
            </a:r>
            <a:r>
              <a:rPr lang="en-US" sz="2800" dirty="0" smtClean="0"/>
              <a:t>temperature</a:t>
            </a:r>
            <a:endParaRPr lang="en-US" sz="2800" dirty="0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0" y="681038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4342" name="Picture 6" descr="sed bottle carous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8200" y="4803134"/>
            <a:ext cx="2432050" cy="1824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5" descr="greenland 2006 033.jpg"/>
          <p:cNvPicPr>
            <a:picLocks noChangeAspect="1"/>
          </p:cNvPicPr>
          <p:nvPr/>
        </p:nvPicPr>
        <p:blipFill>
          <a:blip r:embed="rId4">
            <a:lum bright="10000"/>
          </a:blip>
          <a:stretch>
            <a:fillRect/>
          </a:stretch>
        </p:blipFill>
        <p:spPr>
          <a:xfrm>
            <a:off x="619433" y="1541233"/>
            <a:ext cx="4344819" cy="289654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D'Andrea_Fig2_07jan10.JPG"/>
          <p:cNvPicPr>
            <a:picLocks noChangeAspect="1"/>
          </p:cNvPicPr>
          <p:nvPr/>
        </p:nvPicPr>
        <p:blipFill>
          <a:blip r:embed="rId5"/>
          <a:srcRect b="47019"/>
          <a:stretch>
            <a:fillRect/>
          </a:stretch>
        </p:blipFill>
        <p:spPr>
          <a:xfrm>
            <a:off x="5500761" y="1076325"/>
            <a:ext cx="3395424" cy="2849937"/>
          </a:xfrm>
          <a:prstGeom prst="rect">
            <a:avLst/>
          </a:prstGeom>
          <a:effectLst/>
        </p:spPr>
      </p:pic>
      <p:sp>
        <p:nvSpPr>
          <p:cNvPr id="8" name="TextBox 7"/>
          <p:cNvSpPr txBox="1"/>
          <p:nvPr/>
        </p:nvSpPr>
        <p:spPr>
          <a:xfrm>
            <a:off x="5656269" y="6375316"/>
            <a:ext cx="2917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D’Andrea et al. (2011) </a:t>
            </a:r>
            <a:r>
              <a:rPr lang="en-US" i="1" dirty="0" smtClean="0"/>
              <a:t>PNAS</a:t>
            </a:r>
            <a:endParaRPr lang="en-US" i="1" dirty="0"/>
          </a:p>
        </p:txBody>
      </p:sp>
      <p:pic>
        <p:nvPicPr>
          <p:cNvPr id="9" name="Picture 8" descr="IMG_09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99563" y="4391346"/>
            <a:ext cx="2137404" cy="1603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6" descr="Greenland hapt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63664" y="4391346"/>
            <a:ext cx="1232521" cy="1603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Line 7"/>
          <p:cNvSpPr>
            <a:spLocks noChangeShapeType="1"/>
          </p:cNvSpPr>
          <p:nvPr/>
        </p:nvSpPr>
        <p:spPr bwMode="auto">
          <a:xfrm>
            <a:off x="8000999" y="4803134"/>
            <a:ext cx="59690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7774077" y="4437779"/>
            <a:ext cx="823823" cy="365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10 </a:t>
            </a:r>
            <a:r>
              <a:rPr lang="en-US" dirty="0">
                <a:latin typeface="Symbol" pitchFamily="18" charset="2"/>
              </a:rPr>
              <a:t>m</a:t>
            </a:r>
            <a:r>
              <a:rPr lang="en-US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63851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0" y="109538"/>
            <a:ext cx="8229600" cy="5143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 smtClean="0">
                <a:solidFill>
                  <a:schemeClr val="accent2"/>
                </a:solidFill>
              </a:rPr>
              <a:t>Calibrating the thermometer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3363" y="1021913"/>
            <a:ext cx="4632661" cy="128379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</a:pPr>
            <a:r>
              <a:rPr lang="en-US" sz="2800" dirty="0" smtClean="0"/>
              <a:t>Collected and filtered water</a:t>
            </a:r>
          </a:p>
          <a:p>
            <a:pPr>
              <a:lnSpc>
                <a:spcPct val="80000"/>
              </a:lnSpc>
              <a:buNone/>
            </a:pPr>
            <a:r>
              <a:rPr lang="en-US" sz="2800" dirty="0"/>
              <a:t>	</a:t>
            </a:r>
            <a:r>
              <a:rPr lang="en-US" sz="2800" dirty="0" smtClean="0"/>
              <a:t> samples to measure unsaturation</a:t>
            </a:r>
            <a:endParaRPr lang="en-US" sz="2800" baseline="-25000" dirty="0" smtClean="0"/>
          </a:p>
          <a:p>
            <a:pPr>
              <a:lnSpc>
                <a:spcPct val="80000"/>
              </a:lnSpc>
            </a:pPr>
            <a:endParaRPr lang="en-US" sz="2800" dirty="0" smtClean="0"/>
          </a:p>
          <a:p>
            <a:pPr>
              <a:lnSpc>
                <a:spcPct val="80000"/>
              </a:lnSpc>
            </a:pPr>
            <a:r>
              <a:rPr lang="en-US" sz="2800" dirty="0" smtClean="0"/>
              <a:t>Compared with</a:t>
            </a:r>
            <a:r>
              <a:rPr lang="en-US" sz="2800" i="1" dirty="0" smtClean="0"/>
              <a:t> </a:t>
            </a:r>
            <a:r>
              <a:rPr lang="en-US" sz="2800" dirty="0" smtClean="0"/>
              <a:t>water temperature</a:t>
            </a:r>
            <a:endParaRPr lang="en-US" sz="2800" dirty="0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0" y="681038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7" name="Picture 6" descr="D'Andrea_Fig2_07jan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761" y="1076325"/>
            <a:ext cx="3395424" cy="5379181"/>
          </a:xfrm>
          <a:prstGeom prst="rect">
            <a:avLst/>
          </a:prstGeom>
          <a:effectLst/>
        </p:spPr>
      </p:pic>
      <p:grpSp>
        <p:nvGrpSpPr>
          <p:cNvPr id="2" name="Group 7"/>
          <p:cNvGrpSpPr/>
          <p:nvPr/>
        </p:nvGrpSpPr>
        <p:grpSpPr>
          <a:xfrm>
            <a:off x="619024" y="2445405"/>
            <a:ext cx="4247000" cy="2758621"/>
            <a:chOff x="4866024" y="0"/>
            <a:chExt cx="4247000" cy="2758621"/>
          </a:xfrm>
          <a:effectLst>
            <a:outerShdw blurRad="50800" dist="38100" dir="7320000">
              <a:srgbClr val="000000">
                <a:alpha val="43000"/>
              </a:srgbClr>
            </a:outerShdw>
          </a:effectLst>
        </p:grpSpPr>
        <p:pic>
          <p:nvPicPr>
            <p:cNvPr id="9" name="Content Placeholder 6" descr="Vikv with 1m data_2 for Billy.jpg"/>
            <p:cNvPicPr>
              <a:picLocks noChangeAspect="1"/>
            </p:cNvPicPr>
            <p:nvPr/>
          </p:nvPicPr>
          <p:blipFill>
            <a:blip r:embed="rId4"/>
            <a:srcRect l="8604" t="3606" r="17622" b="41618"/>
            <a:stretch>
              <a:fillRect/>
            </a:stretch>
          </p:blipFill>
          <p:spPr>
            <a:xfrm>
              <a:off x="4866024" y="0"/>
              <a:ext cx="4247000" cy="275862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943464" y="2230496"/>
              <a:ext cx="1732060" cy="263322"/>
            </a:xfrm>
            <a:prstGeom prst="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 rot="16200000">
            <a:off x="-294235" y="3885333"/>
            <a:ext cx="1211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Lake depth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9024" y="5232951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43965" y="5230113"/>
            <a:ext cx="615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761271" y="5242813"/>
            <a:ext cx="537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July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3459980" y="2767586"/>
            <a:ext cx="142546" cy="142538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456872" y="2945902"/>
            <a:ext cx="142546" cy="142538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453764" y="3124218"/>
            <a:ext cx="142546" cy="142538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450656" y="3302534"/>
            <a:ext cx="142546" cy="142538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447548" y="3480850"/>
            <a:ext cx="142546" cy="142538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444440" y="3659166"/>
            <a:ext cx="142546" cy="142538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441332" y="3837482"/>
            <a:ext cx="142546" cy="142538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438224" y="4028756"/>
            <a:ext cx="142546" cy="142538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435116" y="4207072"/>
            <a:ext cx="142546" cy="142538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417560" y="6154218"/>
            <a:ext cx="149181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More saturated</a:t>
            </a:r>
            <a:endParaRPr lang="en-US" sz="1600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7948252" y="6364800"/>
            <a:ext cx="708177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2775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'Andrea_Fig3_05jan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00" y="10940"/>
            <a:ext cx="6338217" cy="6631160"/>
          </a:xfrm>
          <a:prstGeom prst="rect">
            <a:avLst/>
          </a:prstGeom>
          <a:effectLst/>
        </p:spPr>
      </p:pic>
      <p:sp>
        <p:nvSpPr>
          <p:cNvPr id="3" name="TextBox 2"/>
          <p:cNvSpPr txBox="1"/>
          <p:nvPr/>
        </p:nvSpPr>
        <p:spPr>
          <a:xfrm>
            <a:off x="5963074" y="6428165"/>
            <a:ext cx="284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D’Andrea et al. (2011) </a:t>
            </a:r>
            <a:r>
              <a:rPr lang="en-US" i="1" dirty="0" smtClean="0"/>
              <a:t>PNAS</a:t>
            </a:r>
            <a:endParaRPr lang="en-US" i="1" dirty="0"/>
          </a:p>
        </p:txBody>
      </p:sp>
      <p:pic>
        <p:nvPicPr>
          <p:cNvPr id="4" name="Picture 5" descr="BS01-01 lower r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-2461527" y="3043460"/>
            <a:ext cx="6235700" cy="75838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775200" y="4229100"/>
            <a:ext cx="25155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/>
              <a:t>Willemse</a:t>
            </a:r>
            <a:r>
              <a:rPr lang="en-US" sz="1600" i="1" dirty="0" smtClean="0"/>
              <a:t> &amp; </a:t>
            </a:r>
            <a:r>
              <a:rPr lang="en-US" sz="1600" i="1" dirty="0" err="1" smtClean="0"/>
              <a:t>Tornqvist</a:t>
            </a:r>
            <a:r>
              <a:rPr lang="en-US" sz="1600" i="1" dirty="0" smtClean="0"/>
              <a:t>, 1999</a:t>
            </a:r>
            <a:endParaRPr lang="en-US" sz="16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235700" y="5736223"/>
            <a:ext cx="1149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Alley, 2004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676317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Content Placeholder 6" descr="Vikv with 1m data_2 for Billy.jpg"/>
          <p:cNvPicPr>
            <a:picLocks noGrp="1" noChangeAspect="1"/>
          </p:cNvPicPr>
          <p:nvPr>
            <p:ph idx="1"/>
          </p:nvPr>
        </p:nvPicPr>
        <p:blipFill>
          <a:blip r:embed="rId2"/>
          <a:srcRect l="3543" t="3606" r="17622" b="41618"/>
          <a:stretch>
            <a:fillRect/>
          </a:stretch>
        </p:blipFill>
        <p:spPr>
          <a:xfrm>
            <a:off x="625282" y="2884793"/>
            <a:ext cx="5562600" cy="3381188"/>
          </a:xfrm>
        </p:spPr>
      </p:pic>
      <p:sp>
        <p:nvSpPr>
          <p:cNvPr id="26627" name="TextBox 7"/>
          <p:cNvSpPr txBox="1">
            <a:spLocks noChangeArrowheads="1"/>
          </p:cNvSpPr>
          <p:nvPr/>
        </p:nvSpPr>
        <p:spPr bwMode="auto">
          <a:xfrm>
            <a:off x="992625" y="6305629"/>
            <a:ext cx="9512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Calibri" charset="0"/>
              </a:rPr>
              <a:t>spring</a:t>
            </a:r>
          </a:p>
        </p:txBody>
      </p:sp>
      <p:sp>
        <p:nvSpPr>
          <p:cNvPr id="26628" name="TextBox 8"/>
          <p:cNvSpPr txBox="1">
            <a:spLocks noChangeArrowheads="1"/>
          </p:cNvSpPr>
          <p:nvPr/>
        </p:nvSpPr>
        <p:spPr bwMode="auto">
          <a:xfrm>
            <a:off x="4645586" y="6308854"/>
            <a:ext cx="12189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Calibri" charset="0"/>
              </a:rPr>
              <a:t>summer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293770" y="6576973"/>
            <a:ext cx="1974447" cy="1588"/>
          </a:xfrm>
          <a:prstGeom prst="straightConnector1">
            <a:avLst/>
          </a:prstGeom>
          <a:ln w="412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n 9"/>
          <p:cNvSpPr/>
          <p:nvPr/>
        </p:nvSpPr>
        <p:spPr>
          <a:xfrm>
            <a:off x="1179244" y="5562600"/>
            <a:ext cx="272676" cy="43628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Can 11"/>
          <p:cNvSpPr/>
          <p:nvPr/>
        </p:nvSpPr>
        <p:spPr>
          <a:xfrm>
            <a:off x="1554570" y="5562600"/>
            <a:ext cx="272676" cy="43628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Can 12"/>
          <p:cNvSpPr/>
          <p:nvPr/>
        </p:nvSpPr>
        <p:spPr>
          <a:xfrm>
            <a:off x="1937129" y="5562600"/>
            <a:ext cx="272676" cy="43628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Can 13"/>
          <p:cNvSpPr/>
          <p:nvPr/>
        </p:nvSpPr>
        <p:spPr>
          <a:xfrm>
            <a:off x="2319063" y="5562600"/>
            <a:ext cx="272676" cy="43628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Can 14"/>
          <p:cNvSpPr/>
          <p:nvPr/>
        </p:nvSpPr>
        <p:spPr>
          <a:xfrm>
            <a:off x="2699028" y="5562600"/>
            <a:ext cx="272676" cy="43628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Can 15"/>
          <p:cNvSpPr/>
          <p:nvPr/>
        </p:nvSpPr>
        <p:spPr>
          <a:xfrm>
            <a:off x="3088958" y="5562600"/>
            <a:ext cx="272676" cy="43628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640" name="TextBox 20"/>
          <p:cNvSpPr txBox="1">
            <a:spLocks noChangeArrowheads="1"/>
          </p:cNvSpPr>
          <p:nvPr/>
        </p:nvSpPr>
        <p:spPr bwMode="auto">
          <a:xfrm rot="-5400000">
            <a:off x="-1071143" y="4402732"/>
            <a:ext cx="28472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Calibri" charset="0"/>
              </a:rPr>
              <a:t>Lake water depth (</a:t>
            </a:r>
            <a:r>
              <a:rPr lang="en-US" sz="2400" dirty="0" err="1">
                <a:latin typeface="Calibri" charset="0"/>
              </a:rPr>
              <a:t>m</a:t>
            </a:r>
            <a:r>
              <a:rPr lang="en-US" sz="2400" dirty="0">
                <a:latin typeface="Calibri" charset="0"/>
              </a:rPr>
              <a:t>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336907"/>
            <a:ext cx="3429000" cy="1723409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200" i="1" dirty="0" smtClean="0">
                <a:ea typeface="+mj-ea"/>
                <a:cs typeface="+mj-cs"/>
              </a:rPr>
              <a:t>In situ </a:t>
            </a:r>
            <a:r>
              <a:rPr lang="en-US" sz="3200" dirty="0" smtClean="0">
                <a:ea typeface="+mj-ea"/>
                <a:cs typeface="+mj-cs"/>
              </a:rPr>
              <a:t>calibration </a:t>
            </a:r>
            <a:br>
              <a:rPr lang="en-US" sz="3200" dirty="0" smtClean="0">
                <a:ea typeface="+mj-ea"/>
                <a:cs typeface="+mj-cs"/>
              </a:rPr>
            </a:br>
            <a:r>
              <a:rPr lang="en-US" sz="3200" dirty="0" smtClean="0">
                <a:ea typeface="+mj-ea"/>
                <a:cs typeface="+mj-cs"/>
              </a:rPr>
              <a:t>in </a:t>
            </a:r>
            <a:r>
              <a:rPr lang="en-US" sz="3200" b="1" i="1" dirty="0" smtClean="0">
                <a:ea typeface="+mj-ea"/>
                <a:cs typeface="+mj-cs"/>
              </a:rPr>
              <a:t>time</a:t>
            </a:r>
            <a:br>
              <a:rPr lang="en-US" sz="3200" b="1" i="1" dirty="0" smtClean="0">
                <a:ea typeface="+mj-ea"/>
                <a:cs typeface="+mj-cs"/>
              </a:rPr>
            </a:br>
            <a:r>
              <a:rPr lang="en-US" sz="3200" b="1" i="1" dirty="0" smtClean="0">
                <a:ea typeface="+mj-ea"/>
                <a:cs typeface="+mj-cs"/>
              </a:rPr>
              <a:t/>
            </a:r>
            <a:br>
              <a:rPr lang="en-US" sz="3200" b="1" i="1" dirty="0" smtClean="0">
                <a:ea typeface="+mj-ea"/>
                <a:cs typeface="+mj-cs"/>
              </a:rPr>
            </a:br>
            <a:r>
              <a:rPr lang="en-US" sz="3200" dirty="0" err="1" smtClean="0">
                <a:ea typeface="+mj-ea"/>
                <a:cs typeface="+mj-cs"/>
              </a:rPr>
              <a:t>Lofoten</a:t>
            </a:r>
            <a:r>
              <a:rPr lang="en-US" sz="3200" dirty="0" smtClean="0">
                <a:ea typeface="+mj-ea"/>
                <a:cs typeface="+mj-cs"/>
              </a:rPr>
              <a:t>, Norway (</a:t>
            </a:r>
            <a:r>
              <a:rPr lang="en-US" sz="3200" dirty="0" err="1" smtClean="0">
                <a:ea typeface="+mj-ea"/>
                <a:cs typeface="+mj-cs"/>
              </a:rPr>
              <a:t>Vikvatnet</a:t>
            </a:r>
            <a:r>
              <a:rPr lang="en-US" sz="3200" dirty="0" smtClean="0">
                <a:solidFill>
                  <a:schemeClr val="tx2"/>
                </a:solidFill>
                <a:ea typeface="+mj-ea"/>
                <a:cs typeface="+mj-cs"/>
              </a:rPr>
              <a:t>)</a:t>
            </a:r>
            <a:endParaRPr lang="en-US" sz="3200" dirty="0">
              <a:solidFill>
                <a:schemeClr val="tx2"/>
              </a:solidFill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rcRect b="6818"/>
          <a:stretch>
            <a:fillRect/>
          </a:stretch>
        </p:blipFill>
        <p:spPr>
          <a:xfrm>
            <a:off x="3211177" y="265458"/>
            <a:ext cx="2410578" cy="2333091"/>
          </a:xfrm>
          <a:prstGeom prst="rect">
            <a:avLst/>
          </a:prstGeom>
        </p:spPr>
      </p:pic>
      <p:pic>
        <p:nvPicPr>
          <p:cNvPr id="22" name="Picture 21" descr="lofote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103663"/>
            <a:ext cx="3011269" cy="2575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3" name="Straight Connector 22"/>
          <p:cNvCxnSpPr>
            <a:endCxn id="25" idx="2"/>
          </p:cNvCxnSpPr>
          <p:nvPr/>
        </p:nvCxnSpPr>
        <p:spPr>
          <a:xfrm rot="10800000">
            <a:off x="4645586" y="2422712"/>
            <a:ext cx="1374214" cy="256162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 flipH="1" flipV="1">
            <a:off x="4316743" y="531118"/>
            <a:ext cx="2130512" cy="1275602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546974" y="2234175"/>
            <a:ext cx="197224" cy="188537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an 30"/>
          <p:cNvSpPr/>
          <p:nvPr/>
        </p:nvSpPr>
        <p:spPr>
          <a:xfrm>
            <a:off x="3445062" y="5562600"/>
            <a:ext cx="272676" cy="43628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32" name="Chart 31"/>
          <p:cNvGraphicFramePr/>
          <p:nvPr/>
        </p:nvGraphicFramePr>
        <p:xfrm>
          <a:off x="4268217" y="3209962"/>
          <a:ext cx="4508500" cy="3225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34" name="Straight Connector 33"/>
          <p:cNvCxnSpPr/>
          <p:nvPr/>
        </p:nvCxnSpPr>
        <p:spPr>
          <a:xfrm>
            <a:off x="-7440" y="1158410"/>
            <a:ext cx="2795366" cy="1589"/>
          </a:xfrm>
          <a:prstGeom prst="line">
            <a:avLst/>
          </a:prstGeom>
          <a:ln>
            <a:solidFill>
              <a:srgbClr val="10253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548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2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rcRect b="6818"/>
          <a:stretch>
            <a:fillRect/>
          </a:stretch>
        </p:blipFill>
        <p:spPr>
          <a:xfrm>
            <a:off x="3211177" y="265458"/>
            <a:ext cx="2410578" cy="23330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36" y="213888"/>
            <a:ext cx="8229600" cy="6397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Instrumental </a:t>
            </a:r>
            <a:br>
              <a:rPr lang="en-US" sz="3200" dirty="0" smtClean="0"/>
            </a:br>
            <a:r>
              <a:rPr lang="en-US" sz="3200" dirty="0" smtClean="0"/>
              <a:t>calibration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55" y="1509620"/>
            <a:ext cx="2394692" cy="766763"/>
          </a:xfrm>
        </p:spPr>
        <p:txBody>
          <a:bodyPr anchor="b">
            <a:normAutofit fontScale="92500" lnSpcReduction="20000"/>
          </a:bodyPr>
          <a:lstStyle/>
          <a:p>
            <a:pPr>
              <a:buNone/>
            </a:pPr>
            <a:r>
              <a:rPr lang="en-US" sz="2800" dirty="0" err="1" smtClean="0"/>
              <a:t>Kongressvatnet</a:t>
            </a:r>
            <a:r>
              <a:rPr lang="en-US" sz="2800" dirty="0" smtClean="0"/>
              <a:t>, Svalbard</a:t>
            </a:r>
            <a:endParaRPr lang="en-US" sz="2800" dirty="0"/>
          </a:p>
        </p:txBody>
      </p:sp>
      <p:cxnSp>
        <p:nvCxnSpPr>
          <p:cNvPr id="12" name="Straight Connector 11"/>
          <p:cNvCxnSpPr/>
          <p:nvPr/>
        </p:nvCxnSpPr>
        <p:spPr>
          <a:xfrm rot="10800000">
            <a:off x="4768275" y="2107333"/>
            <a:ext cx="1172419" cy="807044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4523630" y="298116"/>
            <a:ext cx="1657688" cy="116840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hart 4"/>
          <p:cNvGraphicFramePr/>
          <p:nvPr/>
        </p:nvGraphicFramePr>
        <p:xfrm>
          <a:off x="390445" y="3051173"/>
          <a:ext cx="4578350" cy="3221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039" y="3676271"/>
            <a:ext cx="2631173" cy="19708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20" name="Picture 19" descr="svalbard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693" y="53472"/>
            <a:ext cx="3122628" cy="2860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4392864" y="1711160"/>
            <a:ext cx="375410" cy="347579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7265737" y="1711160"/>
            <a:ext cx="360947" cy="347579"/>
          </a:xfrm>
          <a:prstGeom prst="star5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5204375" y="3178893"/>
            <a:ext cx="789035" cy="2989239"/>
            <a:chOff x="5204375" y="3412137"/>
            <a:chExt cx="789035" cy="2989239"/>
          </a:xfrm>
        </p:grpSpPr>
        <p:pic>
          <p:nvPicPr>
            <p:cNvPr id="26" name="Picture 25" descr="Kongress A Stitch Photoedit1.jpeg"/>
            <p:cNvPicPr>
              <a:picLocks noChangeAspect="1"/>
            </p:cNvPicPr>
            <p:nvPr/>
          </p:nvPicPr>
          <p:blipFill>
            <a:blip r:embed="rId6">
              <a:lum bright="25000" contrast="25000"/>
            </a:blip>
            <a:srcRect t="34225" r="-2026" b="7623"/>
            <a:stretch>
              <a:fillRect/>
            </a:stretch>
          </p:blipFill>
          <p:spPr>
            <a:xfrm>
              <a:off x="5204375" y="3542964"/>
              <a:ext cx="789000" cy="2793731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 rot="16320000">
              <a:off x="4425164" y="4833130"/>
              <a:ext cx="2989239" cy="1472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9" name="Chart 28"/>
          <p:cNvGraphicFramePr/>
          <p:nvPr/>
        </p:nvGraphicFramePr>
        <p:xfrm>
          <a:off x="4030160" y="3309720"/>
          <a:ext cx="4860051" cy="3298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289128" y="5272723"/>
            <a:ext cx="3617702" cy="95410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askerville"/>
                <a:cs typeface="Baskerville"/>
              </a:rPr>
              <a:t>2,000 year temperature reconstruction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-7440" y="1158410"/>
            <a:ext cx="2795366" cy="1589"/>
          </a:xfrm>
          <a:prstGeom prst="line">
            <a:avLst/>
          </a:prstGeom>
          <a:ln>
            <a:solidFill>
              <a:srgbClr val="10253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887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>
        <p:bldAsOne/>
      </p:bldGraphic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657</Words>
  <Application>Microsoft Macintosh PowerPoint</Application>
  <PresentationFormat>On-screen Show (4:3)</PresentationFormat>
  <Paragraphs>153</Paragraphs>
  <Slides>25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Equation</vt:lpstr>
      <vt:lpstr>A mild Little Ice Age  and unprecedented recent warmth in an 1800-year long lake sediment record from West Spitsbergen  </vt:lpstr>
      <vt:lpstr>Alkenones</vt:lpstr>
      <vt:lpstr>Alkenone thermometry</vt:lpstr>
      <vt:lpstr>PowerPoint Presentation</vt:lpstr>
      <vt:lpstr>Alkenones are produced in summer</vt:lpstr>
      <vt:lpstr>Calibrating the thermometer</vt:lpstr>
      <vt:lpstr>PowerPoint Presentation</vt:lpstr>
      <vt:lpstr>In situ calibration  in time  Lofoten, Norway (Vikvatnet)</vt:lpstr>
      <vt:lpstr>Instrumental  calibration</vt:lpstr>
      <vt:lpstr>PowerPoint Presentation</vt:lpstr>
      <vt:lpstr>PowerPoint Presentation</vt:lpstr>
      <vt:lpstr>PowerPoint Presentation</vt:lpstr>
      <vt:lpstr>PowerPoint Presentation</vt:lpstr>
      <vt:lpstr>NAO impact on Svalbard winter precip</vt:lpstr>
      <vt:lpstr>PowerPoint Presentation</vt:lpstr>
      <vt:lpstr>PowerPoint Presentation</vt:lpstr>
      <vt:lpstr>PowerPoint Presentation</vt:lpstr>
      <vt:lpstr>PowerPoint Presentation</vt:lpstr>
      <vt:lpstr>North Atlantic 2k</vt:lpstr>
      <vt:lpstr>PowerPoint Presentation</vt:lpstr>
      <vt:lpstr>PowerPoint Presentation</vt:lpstr>
      <vt:lpstr>PowerPoint Presentation</vt:lpstr>
      <vt:lpstr>PowerPoint Presentation</vt:lpstr>
      <vt:lpstr>UK37 calibrations from lakes</vt:lpstr>
      <vt:lpstr>Common temp sensitivity?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D'Andrea</dc:creator>
  <cp:lastModifiedBy>William D'Andrea</cp:lastModifiedBy>
  <cp:revision>62</cp:revision>
  <dcterms:created xsi:type="dcterms:W3CDTF">2012-05-08T19:40:54Z</dcterms:created>
  <dcterms:modified xsi:type="dcterms:W3CDTF">2012-05-09T18:29:28Z</dcterms:modified>
</cp:coreProperties>
</file>